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 id="319" r:id="rId14"/>
    <p:sldId id="285" r:id="rId15"/>
  </p:sldIdLst>
  <p:sldSz cx="9144000" cy="5143500" type="screen16x9"/>
  <p:notesSz cx="6858000" cy="9144000"/>
  <p:embeddedFontLst>
    <p:embeddedFont>
      <p:font typeface="Berlin Sans FB Demi" panose="020E0802020502020306" pitchFamily="34" charset="0"/>
      <p:bold r:id="rId17"/>
    </p:embeddedFont>
    <p:embeddedFont>
      <p:font typeface="Playfair Display" panose="020B0604020202020204" charset="0"/>
      <p:regular r:id="rId18"/>
      <p:bold r:id="rId19"/>
      <p:italic r:id="rId20"/>
      <p:boldItalic r:id="rId21"/>
    </p:embeddedFont>
    <p:embeddedFont>
      <p:font typeface="Tinos"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a:srgbClr val="FFCCCC"/>
    <a:srgbClr val="CC99FF"/>
    <a:srgbClr val="CC66FF"/>
    <a:srgbClr val="993366"/>
    <a:srgbClr val="FF0066"/>
    <a:srgbClr val="FFCC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FC3DE3D-9E97-48CA-A98E-76F1F54CB45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Style>
        <a:tcBdr/>
      </a:tcStyle>
    </a:band1H>
    <a:band2H>
      <a:tcStyle>
        <a:tcBdr/>
      </a:tcStyle>
    </a:band2H>
    <a:band1V>
      <a:tcStyle>
        <a:tcBdr/>
      </a:tcStyle>
    </a:band1V>
    <a:band2V>
      <a:tcStyle>
        <a:tcBdr/>
      </a:tcStyle>
    </a:band2V>
    <a:lastCol>
      <a:tcStyle>
        <a:tcBdr/>
      </a:tcStyle>
    </a:lastCol>
    <a:firstCol>
      <a:tcStyle>
        <a:tcBdr/>
      </a:tcStyle>
    </a:firstCol>
    <a:lastRow>
      <a:tcStyle>
        <a:tcBdr/>
      </a:tcStyle>
    </a:lastRow>
    <a:seCell>
      <a:tcStyle>
        <a:tcBdr/>
      </a:tcStyle>
    </a:seCell>
    <a:swCell>
      <a:tcStyle>
        <a:tcBdr/>
      </a:tcStyle>
    </a:swCell>
    <a:firstRow>
      <a:tcStyle>
        <a:tcBdr/>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816" y="7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1049252"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9253"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048680"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681" name="Shape 12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1048592"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593" name="Shape 26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048621" name="Shape 155"/>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622" name="Shape 15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1048852" name="Shape 317"/>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853" name="Shape 3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4868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688" name="Shape 10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048707"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708" name="Shape 11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048729"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730" name="Shape 1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048739"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740"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048743"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744"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048747"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748"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048632"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633" name="Shape 1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1048609"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8610" name="Shape 26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ECC1C8"/>
        </a:solidFill>
        <a:effectLst/>
      </p:bgPr>
    </p:bg>
    <p:spTree>
      <p:nvGrpSpPr>
        <p:cNvPr id="1" name="Shape 15"/>
        <p:cNvGrpSpPr/>
        <p:nvPr/>
      </p:nvGrpSpPr>
      <p:grpSpPr>
        <a:xfrm>
          <a:off x="0" y="0"/>
          <a:ext cx="0" cy="0"/>
          <a:chOff x="0" y="0"/>
          <a:chExt cx="0" cy="0"/>
        </a:xfrm>
      </p:grpSpPr>
      <p:pic>
        <p:nvPicPr>
          <p:cNvPr id="2097156" name="Shape 16" descr="organic-02.png"/>
          <p:cNvPicPr preferRelativeResize="0">
            <a:picLocks/>
          </p:cNvPicPr>
          <p:nvPr/>
        </p:nvPicPr>
        <p:blipFill>
          <a:blip r:embed="rId2">
            <a:alphaModFix amt="24000"/>
          </a:blip>
          <a:stretch>
            <a:fillRect/>
          </a:stretch>
        </p:blipFill>
        <p:spPr>
          <a:xfrm>
            <a:off x="0" y="0"/>
            <a:ext cx="9144000" cy="5143500"/>
          </a:xfrm>
          <a:prstGeom prst="rect">
            <a:avLst/>
          </a:prstGeom>
          <a:noFill/>
          <a:ln>
            <a:noFill/>
          </a:ln>
        </p:spPr>
      </p:pic>
      <p:sp>
        <p:nvSpPr>
          <p:cNvPr id="1048666" name="Shape 17"/>
          <p:cNvSpPr/>
          <p:nvPr/>
        </p:nvSpPr>
        <p:spPr>
          <a:xfrm>
            <a:off x="2098575" y="1098375"/>
            <a:ext cx="5099400" cy="31359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67" name="Shape 18"/>
          <p:cNvSpPr/>
          <p:nvPr/>
        </p:nvSpPr>
        <p:spPr>
          <a:xfrm>
            <a:off x="2022375" y="1022175"/>
            <a:ext cx="5099400" cy="3135900"/>
          </a:xfrm>
          <a:prstGeom prst="rect">
            <a:avLst/>
          </a:prstGeom>
          <a:solidFill>
            <a:srgbClr val="4D4A5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68" name="Shape 19"/>
          <p:cNvSpPr/>
          <p:nvPr/>
        </p:nvSpPr>
        <p:spPr>
          <a:xfrm>
            <a:off x="4238250" y="833037"/>
            <a:ext cx="819900" cy="8199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69" name="Shape 20"/>
          <p:cNvSpPr/>
          <p:nvPr/>
        </p:nvSpPr>
        <p:spPr>
          <a:xfrm>
            <a:off x="4162050" y="756837"/>
            <a:ext cx="819900" cy="8199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70" name="Shape 21"/>
          <p:cNvSpPr txBox="1">
            <a:spLocks noGrp="1"/>
          </p:cNvSpPr>
          <p:nvPr>
            <p:ph type="ctrTitle"/>
          </p:nvPr>
        </p:nvSpPr>
        <p:spPr>
          <a:xfrm>
            <a:off x="2361000" y="1735750"/>
            <a:ext cx="4335000" cy="1159800"/>
          </a:xfrm>
          <a:prstGeom prst="rect">
            <a:avLst/>
          </a:prstGeom>
        </p:spPr>
        <p:txBody>
          <a:bodyPr spcFirstLastPara="1" wrap="square" lIns="91425" tIns="91425" rIns="91425" bIns="91425" anchor="b" anchorCtr="0"/>
          <a:lstStyle>
            <a:lvl1pPr lvl="0" algn="ctr" rtl="0">
              <a:spcBef>
                <a:spcPts val="0"/>
              </a:spcBef>
              <a:spcAft>
                <a:spcPts val="0"/>
              </a:spcAft>
              <a:buClr>
                <a:srgbClr val="FFFFFF"/>
              </a:buClr>
              <a:buSzPts val="3600"/>
              <a:buNone/>
              <a:defRPr sz="3600">
                <a:solidFill>
                  <a:srgbClr val="FFFFFF"/>
                </a:solidFill>
              </a:defRPr>
            </a:lvl1pPr>
            <a:lvl2pPr lvl="1" algn="ctr" rtl="0">
              <a:spcBef>
                <a:spcPts val="0"/>
              </a:spcBef>
              <a:spcAft>
                <a:spcPts val="0"/>
              </a:spcAft>
              <a:buClr>
                <a:srgbClr val="FFFFFF"/>
              </a:buClr>
              <a:buSzPts val="3600"/>
              <a:buNone/>
              <a:defRPr sz="3600">
                <a:solidFill>
                  <a:srgbClr val="FFFFFF"/>
                </a:solidFill>
              </a:defRPr>
            </a:lvl2pPr>
            <a:lvl3pPr lvl="2" algn="ctr" rtl="0">
              <a:spcBef>
                <a:spcPts val="0"/>
              </a:spcBef>
              <a:spcAft>
                <a:spcPts val="0"/>
              </a:spcAft>
              <a:buClr>
                <a:srgbClr val="FFFFFF"/>
              </a:buClr>
              <a:buSzPts val="3600"/>
              <a:buNone/>
              <a:defRPr sz="3600">
                <a:solidFill>
                  <a:srgbClr val="FFFFFF"/>
                </a:solidFill>
              </a:defRPr>
            </a:lvl3pPr>
            <a:lvl4pPr lvl="3" algn="ctr" rtl="0">
              <a:spcBef>
                <a:spcPts val="0"/>
              </a:spcBef>
              <a:spcAft>
                <a:spcPts val="0"/>
              </a:spcAft>
              <a:buClr>
                <a:srgbClr val="FFFFFF"/>
              </a:buClr>
              <a:buSzPts val="3600"/>
              <a:buNone/>
              <a:defRPr sz="3600">
                <a:solidFill>
                  <a:srgbClr val="FFFFFF"/>
                </a:solidFill>
              </a:defRPr>
            </a:lvl4pPr>
            <a:lvl5pPr lvl="4" algn="ctr" rtl="0">
              <a:spcBef>
                <a:spcPts val="0"/>
              </a:spcBef>
              <a:spcAft>
                <a:spcPts val="0"/>
              </a:spcAft>
              <a:buClr>
                <a:srgbClr val="FFFFFF"/>
              </a:buClr>
              <a:buSzPts val="3600"/>
              <a:buNone/>
              <a:defRPr sz="3600">
                <a:solidFill>
                  <a:srgbClr val="FFFFFF"/>
                </a:solidFill>
              </a:defRPr>
            </a:lvl5pPr>
            <a:lvl6pPr lvl="5" algn="ctr" rtl="0">
              <a:spcBef>
                <a:spcPts val="0"/>
              </a:spcBef>
              <a:spcAft>
                <a:spcPts val="0"/>
              </a:spcAft>
              <a:buClr>
                <a:srgbClr val="FFFFFF"/>
              </a:buClr>
              <a:buSzPts val="3600"/>
              <a:buNone/>
              <a:defRPr sz="3600">
                <a:solidFill>
                  <a:srgbClr val="FFFFFF"/>
                </a:solidFill>
              </a:defRPr>
            </a:lvl6pPr>
            <a:lvl7pPr lvl="6" algn="ctr" rtl="0">
              <a:spcBef>
                <a:spcPts val="0"/>
              </a:spcBef>
              <a:spcAft>
                <a:spcPts val="0"/>
              </a:spcAft>
              <a:buClr>
                <a:srgbClr val="FFFFFF"/>
              </a:buClr>
              <a:buSzPts val="3600"/>
              <a:buNone/>
              <a:defRPr sz="3600">
                <a:solidFill>
                  <a:srgbClr val="FFFFFF"/>
                </a:solidFill>
              </a:defRPr>
            </a:lvl7pPr>
            <a:lvl8pPr lvl="7" algn="ctr" rtl="0">
              <a:spcBef>
                <a:spcPts val="0"/>
              </a:spcBef>
              <a:spcAft>
                <a:spcPts val="0"/>
              </a:spcAft>
              <a:buClr>
                <a:srgbClr val="FFFFFF"/>
              </a:buClr>
              <a:buSzPts val="3600"/>
              <a:buNone/>
              <a:defRPr sz="3600">
                <a:solidFill>
                  <a:srgbClr val="FFFFFF"/>
                </a:solidFill>
              </a:defRPr>
            </a:lvl8pPr>
            <a:lvl9pPr lvl="8" algn="ctr" rtl="0">
              <a:spcBef>
                <a:spcPts val="0"/>
              </a:spcBef>
              <a:spcAft>
                <a:spcPts val="0"/>
              </a:spcAft>
              <a:buClr>
                <a:srgbClr val="FFFFFF"/>
              </a:buClr>
              <a:buSzPts val="3600"/>
              <a:buNone/>
              <a:defRPr sz="3600">
                <a:solidFill>
                  <a:srgbClr val="FFFFFF"/>
                </a:solidFill>
              </a:defRPr>
            </a:lvl9pPr>
          </a:lstStyle>
          <a:p>
            <a:endParaRPr/>
          </a:p>
        </p:txBody>
      </p:sp>
      <p:sp>
        <p:nvSpPr>
          <p:cNvPr id="1048671" name="Shape 22"/>
          <p:cNvSpPr txBox="1">
            <a:spLocks noGrp="1"/>
          </p:cNvSpPr>
          <p:nvPr>
            <p:ph type="subTitle" idx="1"/>
          </p:nvPr>
        </p:nvSpPr>
        <p:spPr>
          <a:xfrm>
            <a:off x="2361075" y="2840050"/>
            <a:ext cx="4335000" cy="784800"/>
          </a:xfrm>
          <a:prstGeom prst="rect">
            <a:avLst/>
          </a:prstGeom>
        </p:spPr>
        <p:txBody>
          <a:bodyPr spcFirstLastPara="1" wrap="square" lIns="91425" tIns="91425" rIns="91425" bIns="91425" anchor="t" anchorCtr="0"/>
          <a:lstStyle>
            <a:lvl1pPr lvl="0" algn="ctr" rtl="0">
              <a:spcBef>
                <a:spcPts val="0"/>
              </a:spcBef>
              <a:spcAft>
                <a:spcPts val="0"/>
              </a:spcAft>
              <a:buClr>
                <a:srgbClr val="ECC1C8"/>
              </a:buClr>
              <a:buSzPts val="1800"/>
              <a:buNone/>
              <a:defRPr sz="1800">
                <a:solidFill>
                  <a:srgbClr val="ECC1C8"/>
                </a:solidFill>
              </a:defRPr>
            </a:lvl1pPr>
            <a:lvl2pPr lvl="1" algn="ctr" rtl="0">
              <a:spcBef>
                <a:spcPts val="0"/>
              </a:spcBef>
              <a:spcAft>
                <a:spcPts val="0"/>
              </a:spcAft>
              <a:buClr>
                <a:srgbClr val="ECC1C8"/>
              </a:buClr>
              <a:buSzPts val="1800"/>
              <a:buNone/>
              <a:defRPr sz="1800">
                <a:solidFill>
                  <a:srgbClr val="ECC1C8"/>
                </a:solidFill>
              </a:defRPr>
            </a:lvl2pPr>
            <a:lvl3pPr lvl="2" algn="ctr" rtl="0">
              <a:spcBef>
                <a:spcPts val="0"/>
              </a:spcBef>
              <a:spcAft>
                <a:spcPts val="0"/>
              </a:spcAft>
              <a:buClr>
                <a:srgbClr val="ECC1C8"/>
              </a:buClr>
              <a:buSzPts val="1800"/>
              <a:buNone/>
              <a:defRPr sz="1800">
                <a:solidFill>
                  <a:srgbClr val="ECC1C8"/>
                </a:solidFill>
              </a:defRPr>
            </a:lvl3pPr>
            <a:lvl4pPr lvl="3" algn="ctr" rtl="0">
              <a:spcBef>
                <a:spcPts val="0"/>
              </a:spcBef>
              <a:spcAft>
                <a:spcPts val="0"/>
              </a:spcAft>
              <a:buClr>
                <a:srgbClr val="ECC1C8"/>
              </a:buClr>
              <a:buSzPts val="1800"/>
              <a:buNone/>
              <a:defRPr>
                <a:solidFill>
                  <a:srgbClr val="ECC1C8"/>
                </a:solidFill>
              </a:defRPr>
            </a:lvl4pPr>
            <a:lvl5pPr lvl="4" algn="ctr" rtl="0">
              <a:spcBef>
                <a:spcPts val="0"/>
              </a:spcBef>
              <a:spcAft>
                <a:spcPts val="0"/>
              </a:spcAft>
              <a:buClr>
                <a:srgbClr val="ECC1C8"/>
              </a:buClr>
              <a:buSzPts val="1800"/>
              <a:buNone/>
              <a:defRPr>
                <a:solidFill>
                  <a:srgbClr val="ECC1C8"/>
                </a:solidFill>
              </a:defRPr>
            </a:lvl5pPr>
            <a:lvl6pPr lvl="5" algn="ctr" rtl="0">
              <a:spcBef>
                <a:spcPts val="0"/>
              </a:spcBef>
              <a:spcAft>
                <a:spcPts val="0"/>
              </a:spcAft>
              <a:buClr>
                <a:srgbClr val="ECC1C8"/>
              </a:buClr>
              <a:buSzPts val="1800"/>
              <a:buNone/>
              <a:defRPr>
                <a:solidFill>
                  <a:srgbClr val="ECC1C8"/>
                </a:solidFill>
              </a:defRPr>
            </a:lvl6pPr>
            <a:lvl7pPr lvl="6" algn="ctr" rtl="0">
              <a:spcBef>
                <a:spcPts val="0"/>
              </a:spcBef>
              <a:spcAft>
                <a:spcPts val="0"/>
              </a:spcAft>
              <a:buClr>
                <a:srgbClr val="ECC1C8"/>
              </a:buClr>
              <a:buSzPts val="1800"/>
              <a:buNone/>
              <a:defRPr>
                <a:solidFill>
                  <a:srgbClr val="ECC1C8"/>
                </a:solidFill>
              </a:defRPr>
            </a:lvl7pPr>
            <a:lvl8pPr lvl="7" algn="ctr" rtl="0">
              <a:spcBef>
                <a:spcPts val="0"/>
              </a:spcBef>
              <a:spcAft>
                <a:spcPts val="0"/>
              </a:spcAft>
              <a:buClr>
                <a:srgbClr val="ECC1C8"/>
              </a:buClr>
              <a:buSzPts val="1800"/>
              <a:buNone/>
              <a:defRPr>
                <a:solidFill>
                  <a:srgbClr val="ECC1C8"/>
                </a:solidFill>
              </a:defRPr>
            </a:lvl8pPr>
            <a:lvl9pPr lvl="8" algn="ctr" rtl="0">
              <a:spcBef>
                <a:spcPts val="0"/>
              </a:spcBef>
              <a:spcAft>
                <a:spcPts val="0"/>
              </a:spcAft>
              <a:buClr>
                <a:srgbClr val="ECC1C8"/>
              </a:buClr>
              <a:buSzPts val="1800"/>
              <a:buNone/>
              <a:defRPr>
                <a:solidFill>
                  <a:srgbClr val="ECC1C8"/>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vertical" type="blank">
  <p:cSld name="BLANK">
    <p:bg>
      <p:bgPr>
        <a:solidFill>
          <a:srgbClr val="4D4A56"/>
        </a:solidFill>
        <a:effectLst/>
      </p:bgPr>
    </p:bg>
    <p:spTree>
      <p:nvGrpSpPr>
        <p:cNvPr id="1" name="Shape 86"/>
        <p:cNvGrpSpPr/>
        <p:nvPr/>
      </p:nvGrpSpPr>
      <p:grpSpPr>
        <a:xfrm>
          <a:off x="0" y="0"/>
          <a:ext cx="0" cy="0"/>
          <a:chOff x="0" y="0"/>
          <a:chExt cx="0" cy="0"/>
        </a:xfrm>
      </p:grpSpPr>
      <p:pic>
        <p:nvPicPr>
          <p:cNvPr id="2097157" name="Shape 87" descr="organic-01.png"/>
          <p:cNvPicPr preferRelativeResize="0">
            <a:picLocks/>
          </p:cNvPicPr>
          <p:nvPr/>
        </p:nvPicPr>
        <p:blipFill>
          <a:blip r:embed="rId2">
            <a:alphaModFix amt="4000"/>
          </a:blip>
          <a:stretch>
            <a:fillRect/>
          </a:stretch>
        </p:blipFill>
        <p:spPr>
          <a:xfrm>
            <a:off x="0" y="0"/>
            <a:ext cx="9144000" cy="51435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waves">
  <p:cSld name="BLANK_1">
    <p:bg>
      <p:bgPr>
        <a:solidFill>
          <a:srgbClr val="4D4A56"/>
        </a:solidFill>
        <a:effectLst/>
      </p:bgPr>
    </p:bg>
    <p:spTree>
      <p:nvGrpSpPr>
        <p:cNvPr id="1" name="Shape 88"/>
        <p:cNvGrpSpPr/>
        <p:nvPr/>
      </p:nvGrpSpPr>
      <p:grpSpPr>
        <a:xfrm>
          <a:off x="0" y="0"/>
          <a:ext cx="0" cy="0"/>
          <a:chOff x="0" y="0"/>
          <a:chExt cx="0" cy="0"/>
        </a:xfrm>
      </p:grpSpPr>
      <p:pic>
        <p:nvPicPr>
          <p:cNvPr id="2097158" name="Shape 89" descr="organic-02.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zigzag">
  <p:cSld name="BLANK_1_1">
    <p:bg>
      <p:bgPr>
        <a:solidFill>
          <a:srgbClr val="4D4A56"/>
        </a:solidFill>
        <a:effectLst/>
      </p:bgPr>
    </p:bg>
    <p:spTree>
      <p:nvGrpSpPr>
        <p:cNvPr id="1" name="Shape 90"/>
        <p:cNvGrpSpPr/>
        <p:nvPr/>
      </p:nvGrpSpPr>
      <p:grpSpPr>
        <a:xfrm>
          <a:off x="0" y="0"/>
          <a:ext cx="0" cy="0"/>
          <a:chOff x="0" y="0"/>
          <a:chExt cx="0" cy="0"/>
        </a:xfrm>
      </p:grpSpPr>
      <p:pic>
        <p:nvPicPr>
          <p:cNvPr id="2097166" name="Shape 91" descr="organic-03.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circles">
  <p:cSld name="BLANK_1_1_1">
    <p:bg>
      <p:bgPr>
        <a:solidFill>
          <a:srgbClr val="4D4A56"/>
        </a:solidFill>
        <a:effectLst/>
      </p:bgPr>
    </p:bg>
    <p:spTree>
      <p:nvGrpSpPr>
        <p:cNvPr id="1" name="Shape 92"/>
        <p:cNvGrpSpPr/>
        <p:nvPr/>
      </p:nvGrpSpPr>
      <p:grpSpPr>
        <a:xfrm>
          <a:off x="0" y="0"/>
          <a:ext cx="0" cy="0"/>
          <a:chOff x="0" y="0"/>
          <a:chExt cx="0" cy="0"/>
        </a:xfrm>
      </p:grpSpPr>
      <p:pic>
        <p:nvPicPr>
          <p:cNvPr id="2097164" name="Shape 93" descr="organic-04.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1048640" name="Text Placeholder 9"/>
          <p:cNvSpPr>
            <a:spLocks noGrp="1"/>
          </p:cNvSpPr>
          <p:nvPr>
            <p:ph type="body" sz="quarter" idx="10" hasCustomPrompt="1"/>
          </p:nvPr>
        </p:nvSpPr>
        <p:spPr>
          <a:xfrm>
            <a:off x="232052" y="254632"/>
            <a:ext cx="8679898" cy="543185"/>
          </a:xfrm>
          <a:prstGeom prst="rect">
            <a:avLst/>
          </a:prstGeom>
        </p:spPr>
        <p:txBody>
          <a:bodyPr anchor="ctr"/>
          <a:lstStyle>
            <a:lvl1pPr marL="0" indent="0" algn="ctr">
              <a:buNone/>
              <a:defRPr sz="4100" b="0" baseline="0">
                <a:solidFill>
                  <a:schemeClr val="accent2"/>
                </a:solidFill>
                <a:latin typeface="+mj-lt"/>
                <a:cs typeface="Arial" pitchFamily="34" charset="0"/>
              </a:defRPr>
            </a:lvl1pPr>
          </a:lstStyle>
          <a:p>
            <a:pPr lvl="0"/>
            <a:r>
              <a:rPr lang="en-US" altLang="ko-KR" dirty="0"/>
              <a:t>BASIC LAYOUT</a:t>
            </a:r>
          </a:p>
        </p:txBody>
      </p:sp>
      <p:grpSp>
        <p:nvGrpSpPr>
          <p:cNvPr id="74" name="Group 2"/>
          <p:cNvGrpSpPr/>
          <p:nvPr userDrawn="1"/>
        </p:nvGrpSpPr>
        <p:grpSpPr>
          <a:xfrm rot="1888331">
            <a:off x="6391578" y="71365"/>
            <a:ext cx="459579" cy="393822"/>
            <a:chOff x="8426854" y="66578"/>
            <a:chExt cx="612772" cy="525096"/>
          </a:xfrm>
        </p:grpSpPr>
        <p:sp>
          <p:nvSpPr>
            <p:cNvPr id="1048641" name="Freeform: Shape 3"/>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1048642" name="Freeform: Shape 4"/>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grpSp>
        <p:nvGrpSpPr>
          <p:cNvPr id="75" name="Group 5"/>
          <p:cNvGrpSpPr/>
          <p:nvPr userDrawn="1"/>
        </p:nvGrpSpPr>
        <p:grpSpPr>
          <a:xfrm rot="16200000">
            <a:off x="2186443" y="287510"/>
            <a:ext cx="459579" cy="393822"/>
            <a:chOff x="8426854" y="66578"/>
            <a:chExt cx="612772" cy="525096"/>
          </a:xfrm>
        </p:grpSpPr>
        <p:sp>
          <p:nvSpPr>
            <p:cNvPr id="1048643" name="Freeform: Shape 6"/>
            <p:cNvSpPr/>
            <p:nvPr/>
          </p:nvSpPr>
          <p:spPr>
            <a:xfrm rot="2020309" flipH="1">
              <a:off x="8426854" y="66578"/>
              <a:ext cx="370727" cy="431438"/>
            </a:xfrm>
            <a:custGeom>
              <a:avLst/>
              <a:gdLst>
                <a:gd name="connsiteX0" fmla="*/ 316143 w 2733675"/>
                <a:gd name="connsiteY0" fmla="*/ 3128010 h 3181350"/>
                <a:gd name="connsiteX1" fmla="*/ 2161135 w 2733675"/>
                <a:gd name="connsiteY1" fmla="*/ 926782 h 3181350"/>
                <a:gd name="connsiteX2" fmla="*/ 2146848 w 2733675"/>
                <a:gd name="connsiteY2" fmla="*/ 956310 h 3181350"/>
                <a:gd name="connsiteX3" fmla="*/ 2131608 w 2733675"/>
                <a:gd name="connsiteY3" fmla="*/ 986790 h 3181350"/>
                <a:gd name="connsiteX4" fmla="*/ 977178 w 2733675"/>
                <a:gd name="connsiteY4" fmla="*/ 2490788 h 3181350"/>
                <a:gd name="connsiteX5" fmla="*/ 256135 w 2733675"/>
                <a:gd name="connsiteY5" fmla="*/ 3052763 h 3181350"/>
                <a:gd name="connsiteX6" fmla="*/ 222798 w 2733675"/>
                <a:gd name="connsiteY6" fmla="*/ 3041333 h 3181350"/>
                <a:gd name="connsiteX7" fmla="*/ 164695 w 2733675"/>
                <a:gd name="connsiteY7" fmla="*/ 2854642 h 3181350"/>
                <a:gd name="connsiteX8" fmla="*/ 22773 w 2733675"/>
                <a:gd name="connsiteY8" fmla="*/ 2218373 h 3181350"/>
                <a:gd name="connsiteX9" fmla="*/ 38965 w 2733675"/>
                <a:gd name="connsiteY9" fmla="*/ 1536382 h 3181350"/>
                <a:gd name="connsiteX10" fmla="*/ 212320 w 2733675"/>
                <a:gd name="connsiteY10" fmla="*/ 1156335 h 3181350"/>
                <a:gd name="connsiteX11" fmla="*/ 545695 w 2733675"/>
                <a:gd name="connsiteY11" fmla="*/ 865822 h 3181350"/>
                <a:gd name="connsiteX12" fmla="*/ 1077190 w 2733675"/>
                <a:gd name="connsiteY12" fmla="*/ 658177 h 3181350"/>
                <a:gd name="connsiteX13" fmla="*/ 1392468 w 2733675"/>
                <a:gd name="connsiteY13" fmla="*/ 579120 h 3181350"/>
                <a:gd name="connsiteX14" fmla="*/ 1986828 w 2733675"/>
                <a:gd name="connsiteY14" fmla="*/ 418147 h 3181350"/>
                <a:gd name="connsiteX15" fmla="*/ 2201140 w 2733675"/>
                <a:gd name="connsiteY15" fmla="*/ 322897 h 3181350"/>
                <a:gd name="connsiteX16" fmla="*/ 2529753 w 2733675"/>
                <a:gd name="connsiteY16" fmla="*/ 0 h 3181350"/>
                <a:gd name="connsiteX17" fmla="*/ 2555470 w 2733675"/>
                <a:gd name="connsiteY17" fmla="*/ 99060 h 3181350"/>
                <a:gd name="connsiteX18" fmla="*/ 2689773 w 2733675"/>
                <a:gd name="connsiteY18" fmla="*/ 775335 h 3181350"/>
                <a:gd name="connsiteX19" fmla="*/ 2726920 w 2733675"/>
                <a:gd name="connsiteY19" fmla="*/ 1599248 h 3181350"/>
                <a:gd name="connsiteX20" fmla="*/ 2524990 w 2733675"/>
                <a:gd name="connsiteY20" fmla="*/ 2387917 h 3181350"/>
                <a:gd name="connsiteX21" fmla="*/ 2271625 w 2733675"/>
                <a:gd name="connsiteY21" fmla="*/ 2735580 h 3181350"/>
                <a:gd name="connsiteX22" fmla="*/ 1782993 w 2733675"/>
                <a:gd name="connsiteY22" fmla="*/ 3046095 h 3181350"/>
                <a:gd name="connsiteX23" fmla="*/ 1406755 w 2733675"/>
                <a:gd name="connsiteY23" fmla="*/ 3146108 h 3181350"/>
                <a:gd name="connsiteX24" fmla="*/ 714288 w 2733675"/>
                <a:gd name="connsiteY24" fmla="*/ 3172778 h 3181350"/>
                <a:gd name="connsiteX25" fmla="*/ 334240 w 2733675"/>
                <a:gd name="connsiteY25" fmla="*/ 3129915 h 3181350"/>
                <a:gd name="connsiteX26" fmla="*/ 316143 w 2733675"/>
                <a:gd name="connsiteY26" fmla="*/ 312801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33675" h="3181350">
                  <a:moveTo>
                    <a:pt x="316143" y="3128010"/>
                  </a:moveTo>
                  <a:cubicBezTo>
                    <a:pt x="1211493" y="2624138"/>
                    <a:pt x="1817283" y="1884045"/>
                    <a:pt x="2161135" y="926782"/>
                  </a:cubicBezTo>
                  <a:cubicBezTo>
                    <a:pt x="2156373" y="936307"/>
                    <a:pt x="2151610" y="946785"/>
                    <a:pt x="2146848" y="956310"/>
                  </a:cubicBezTo>
                  <a:cubicBezTo>
                    <a:pt x="2142085" y="966788"/>
                    <a:pt x="2136370" y="976313"/>
                    <a:pt x="2131608" y="986790"/>
                  </a:cubicBezTo>
                  <a:cubicBezTo>
                    <a:pt x="1843953" y="1563053"/>
                    <a:pt x="1455333" y="2061210"/>
                    <a:pt x="977178" y="2490788"/>
                  </a:cubicBezTo>
                  <a:cubicBezTo>
                    <a:pt x="750483" y="2695575"/>
                    <a:pt x="508548" y="2880360"/>
                    <a:pt x="256135" y="3052763"/>
                  </a:cubicBezTo>
                  <a:cubicBezTo>
                    <a:pt x="236133" y="3066098"/>
                    <a:pt x="229465" y="3065145"/>
                    <a:pt x="222798" y="3041333"/>
                  </a:cubicBezTo>
                  <a:cubicBezTo>
                    <a:pt x="204700" y="2978467"/>
                    <a:pt x="183745" y="2917508"/>
                    <a:pt x="164695" y="2854642"/>
                  </a:cubicBezTo>
                  <a:cubicBezTo>
                    <a:pt x="100878" y="2646045"/>
                    <a:pt x="51348" y="2434590"/>
                    <a:pt x="22773" y="2218373"/>
                  </a:cubicBezTo>
                  <a:cubicBezTo>
                    <a:pt x="-7707" y="1990725"/>
                    <a:pt x="-12470" y="1763078"/>
                    <a:pt x="38965" y="1536382"/>
                  </a:cubicBezTo>
                  <a:cubicBezTo>
                    <a:pt x="70398" y="1396365"/>
                    <a:pt x="129453" y="1270635"/>
                    <a:pt x="212320" y="1156335"/>
                  </a:cubicBezTo>
                  <a:cubicBezTo>
                    <a:pt x="300903" y="1033463"/>
                    <a:pt x="416155" y="941070"/>
                    <a:pt x="545695" y="865822"/>
                  </a:cubicBezTo>
                  <a:cubicBezTo>
                    <a:pt x="712383" y="769620"/>
                    <a:pt x="892405" y="707707"/>
                    <a:pt x="1077190" y="658177"/>
                  </a:cubicBezTo>
                  <a:cubicBezTo>
                    <a:pt x="1181965" y="629602"/>
                    <a:pt x="1287693" y="604838"/>
                    <a:pt x="1392468" y="579120"/>
                  </a:cubicBezTo>
                  <a:cubicBezTo>
                    <a:pt x="1591540" y="530543"/>
                    <a:pt x="1792518" y="487680"/>
                    <a:pt x="1986828" y="418147"/>
                  </a:cubicBezTo>
                  <a:cubicBezTo>
                    <a:pt x="2060170" y="391477"/>
                    <a:pt x="2132560" y="360997"/>
                    <a:pt x="2201140" y="322897"/>
                  </a:cubicBezTo>
                  <a:cubicBezTo>
                    <a:pt x="2338300" y="246697"/>
                    <a:pt x="2453553" y="148590"/>
                    <a:pt x="2529753" y="0"/>
                  </a:cubicBezTo>
                  <a:cubicBezTo>
                    <a:pt x="2539278" y="37147"/>
                    <a:pt x="2547850" y="67627"/>
                    <a:pt x="2555470" y="99060"/>
                  </a:cubicBezTo>
                  <a:cubicBezTo>
                    <a:pt x="2610715" y="321945"/>
                    <a:pt x="2658340" y="546735"/>
                    <a:pt x="2689773" y="775335"/>
                  </a:cubicBezTo>
                  <a:cubicBezTo>
                    <a:pt x="2727873" y="1048702"/>
                    <a:pt x="2746923" y="1323023"/>
                    <a:pt x="2726920" y="1599248"/>
                  </a:cubicBezTo>
                  <a:cubicBezTo>
                    <a:pt x="2706918" y="1874520"/>
                    <a:pt x="2650720" y="2140267"/>
                    <a:pt x="2524990" y="2387917"/>
                  </a:cubicBezTo>
                  <a:cubicBezTo>
                    <a:pt x="2459268" y="2517458"/>
                    <a:pt x="2374495" y="2632710"/>
                    <a:pt x="2271625" y="2735580"/>
                  </a:cubicBezTo>
                  <a:cubicBezTo>
                    <a:pt x="2131608" y="2875598"/>
                    <a:pt x="1965873" y="2973705"/>
                    <a:pt x="1782993" y="3046095"/>
                  </a:cubicBezTo>
                  <a:cubicBezTo>
                    <a:pt x="1661073" y="3094673"/>
                    <a:pt x="1535343" y="3124200"/>
                    <a:pt x="1406755" y="3146108"/>
                  </a:cubicBezTo>
                  <a:cubicBezTo>
                    <a:pt x="1177203" y="3186113"/>
                    <a:pt x="945745" y="3188017"/>
                    <a:pt x="714288" y="3172778"/>
                  </a:cubicBezTo>
                  <a:cubicBezTo>
                    <a:pt x="586653" y="3164205"/>
                    <a:pt x="459970" y="3149917"/>
                    <a:pt x="334240" y="3129915"/>
                  </a:cubicBezTo>
                  <a:cubicBezTo>
                    <a:pt x="331383" y="3131820"/>
                    <a:pt x="328525" y="3130867"/>
                    <a:pt x="316143" y="3128010"/>
                  </a:cubicBezTo>
                  <a:close/>
                </a:path>
              </a:pathLst>
            </a:custGeom>
            <a:solidFill>
              <a:schemeClr val="accent1"/>
            </a:solidFill>
            <a:ln w="9525" cap="flat">
              <a:noFill/>
              <a:prstDash val="solid"/>
              <a:miter/>
            </a:ln>
          </p:spPr>
          <p:txBody>
            <a:bodyPr rtlCol="0" anchor="ctr"/>
            <a:lstStyle/>
            <a:p>
              <a:endParaRPr lang="en-US"/>
            </a:p>
          </p:txBody>
        </p:sp>
        <p:sp>
          <p:nvSpPr>
            <p:cNvPr id="1048644" name="Freeform: Shape 7"/>
            <p:cNvSpPr/>
            <p:nvPr/>
          </p:nvSpPr>
          <p:spPr>
            <a:xfrm rot="4488973" flipH="1">
              <a:off x="8764584" y="316632"/>
              <a:ext cx="210609" cy="339475"/>
            </a:xfrm>
            <a:custGeom>
              <a:avLst/>
              <a:gdLst>
                <a:gd name="connsiteX0" fmla="*/ 934992 w 2085975"/>
                <a:gd name="connsiteY0" fmla="*/ 822960 h 3362325"/>
                <a:gd name="connsiteX1" fmla="*/ 1095965 w 2085975"/>
                <a:gd name="connsiteY1" fmla="*/ 3340418 h 3362325"/>
                <a:gd name="connsiteX2" fmla="*/ 1072152 w 2085975"/>
                <a:gd name="connsiteY2" fmla="*/ 3334703 h 3362325"/>
                <a:gd name="connsiteX3" fmla="*/ 748302 w 2085975"/>
                <a:gd name="connsiteY3" fmla="*/ 3155633 h 3362325"/>
                <a:gd name="connsiteX4" fmla="*/ 506367 w 2085975"/>
                <a:gd name="connsiteY4" fmla="*/ 2975610 h 3362325"/>
                <a:gd name="connsiteX5" fmla="*/ 196805 w 2085975"/>
                <a:gd name="connsiteY5" fmla="*/ 2623185 h 3362325"/>
                <a:gd name="connsiteX6" fmla="*/ 1542 w 2085975"/>
                <a:gd name="connsiteY6" fmla="*/ 1878330 h 3362325"/>
                <a:gd name="connsiteX7" fmla="*/ 125367 w 2085975"/>
                <a:gd name="connsiteY7" fmla="*/ 1338263 h 3362325"/>
                <a:gd name="connsiteX8" fmla="*/ 290150 w 2085975"/>
                <a:gd name="connsiteY8" fmla="*/ 1003935 h 3362325"/>
                <a:gd name="connsiteX9" fmla="*/ 533990 w 2085975"/>
                <a:gd name="connsiteY9" fmla="*/ 645795 h 3362325"/>
                <a:gd name="connsiteX10" fmla="*/ 869270 w 2085975"/>
                <a:gd name="connsiteY10" fmla="*/ 260985 h 3362325"/>
                <a:gd name="connsiteX11" fmla="*/ 1139780 w 2085975"/>
                <a:gd name="connsiteY11" fmla="*/ 0 h 3362325"/>
                <a:gd name="connsiteX12" fmla="*/ 1145495 w 2085975"/>
                <a:gd name="connsiteY12" fmla="*/ 16193 h 3362325"/>
                <a:gd name="connsiteX13" fmla="*/ 1287417 w 2085975"/>
                <a:gd name="connsiteY13" fmla="*/ 554355 h 3362325"/>
                <a:gd name="connsiteX14" fmla="*/ 1752237 w 2085975"/>
                <a:gd name="connsiteY14" fmla="*/ 1176338 h 3362325"/>
                <a:gd name="connsiteX15" fmla="*/ 2081802 w 2085975"/>
                <a:gd name="connsiteY15" fmla="*/ 1904048 h 3362325"/>
                <a:gd name="connsiteX16" fmla="*/ 1946547 w 2085975"/>
                <a:gd name="connsiteY16" fmla="*/ 2621280 h 3362325"/>
                <a:gd name="connsiteX17" fmla="*/ 1444580 w 2085975"/>
                <a:gd name="connsiteY17" fmla="*/ 3253740 h 3362325"/>
                <a:gd name="connsiteX18" fmla="*/ 1323612 w 2085975"/>
                <a:gd name="connsiteY18" fmla="*/ 3355658 h 3362325"/>
                <a:gd name="connsiteX19" fmla="*/ 1275035 w 2085975"/>
                <a:gd name="connsiteY19" fmla="*/ 3358515 h 3362325"/>
                <a:gd name="connsiteX20" fmla="*/ 1215980 w 2085975"/>
                <a:gd name="connsiteY20" fmla="*/ 3300413 h 3362325"/>
                <a:gd name="connsiteX21" fmla="*/ 1103585 w 2085975"/>
                <a:gd name="connsiteY21" fmla="*/ 3075623 h 3362325"/>
                <a:gd name="connsiteX22" fmla="*/ 1004525 w 2085975"/>
                <a:gd name="connsiteY22" fmla="*/ 2750820 h 3362325"/>
                <a:gd name="connsiteX23" fmla="*/ 971187 w 2085975"/>
                <a:gd name="connsiteY23" fmla="*/ 2626043 h 3362325"/>
                <a:gd name="connsiteX24" fmla="*/ 921657 w 2085975"/>
                <a:gd name="connsiteY24" fmla="*/ 2357438 h 3362325"/>
                <a:gd name="connsiteX25" fmla="*/ 865460 w 2085975"/>
                <a:gd name="connsiteY25" fmla="*/ 1453515 h 3362325"/>
                <a:gd name="connsiteX26" fmla="*/ 934992 w 2085975"/>
                <a:gd name="connsiteY26" fmla="*/ 838200 h 3362325"/>
                <a:gd name="connsiteX27" fmla="*/ 934992 w 2085975"/>
                <a:gd name="connsiteY27" fmla="*/ 822960 h 3362325"/>
                <a:gd name="connsiteX28" fmla="*/ 938802 w 2085975"/>
                <a:gd name="connsiteY28" fmla="*/ 803910 h 3362325"/>
                <a:gd name="connsiteX29" fmla="*/ 938802 w 2085975"/>
                <a:gd name="connsiteY29" fmla="*/ 805815 h 3362325"/>
                <a:gd name="connsiteX30" fmla="*/ 937850 w 2085975"/>
                <a:gd name="connsiteY30" fmla="*/ 805815 h 3362325"/>
                <a:gd name="connsiteX31" fmla="*/ 938802 w 2085975"/>
                <a:gd name="connsiteY31" fmla="*/ 803910 h 33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85975" h="3362325">
                  <a:moveTo>
                    <a:pt x="934992" y="822960"/>
                  </a:moveTo>
                  <a:cubicBezTo>
                    <a:pt x="685437" y="1681163"/>
                    <a:pt x="733062" y="2520315"/>
                    <a:pt x="1095965" y="3340418"/>
                  </a:cubicBezTo>
                  <a:cubicBezTo>
                    <a:pt x="1084535" y="3343275"/>
                    <a:pt x="1077867" y="3337560"/>
                    <a:pt x="1072152" y="3334703"/>
                  </a:cubicBezTo>
                  <a:cubicBezTo>
                    <a:pt x="959757" y="3282315"/>
                    <a:pt x="852125" y="3222308"/>
                    <a:pt x="748302" y="3155633"/>
                  </a:cubicBezTo>
                  <a:cubicBezTo>
                    <a:pt x="663530" y="3101340"/>
                    <a:pt x="583520" y="3041333"/>
                    <a:pt x="506367" y="2975610"/>
                  </a:cubicBezTo>
                  <a:cubicBezTo>
                    <a:pt x="386352" y="2872740"/>
                    <a:pt x="281577" y="2756535"/>
                    <a:pt x="196805" y="2623185"/>
                  </a:cubicBezTo>
                  <a:cubicBezTo>
                    <a:pt x="51072" y="2395538"/>
                    <a:pt x="-10840" y="2146935"/>
                    <a:pt x="1542" y="1878330"/>
                  </a:cubicBezTo>
                  <a:cubicBezTo>
                    <a:pt x="10115" y="1690688"/>
                    <a:pt x="56787" y="1511618"/>
                    <a:pt x="125367" y="1338263"/>
                  </a:cubicBezTo>
                  <a:cubicBezTo>
                    <a:pt x="171087" y="1222058"/>
                    <a:pt x="228237" y="1111568"/>
                    <a:pt x="290150" y="1003935"/>
                  </a:cubicBezTo>
                  <a:cubicBezTo>
                    <a:pt x="362540" y="879158"/>
                    <a:pt x="445407" y="761048"/>
                    <a:pt x="533990" y="645795"/>
                  </a:cubicBezTo>
                  <a:cubicBezTo>
                    <a:pt x="636860" y="510540"/>
                    <a:pt x="751160" y="383858"/>
                    <a:pt x="869270" y="260985"/>
                  </a:cubicBezTo>
                  <a:cubicBezTo>
                    <a:pt x="955947" y="170498"/>
                    <a:pt x="1048340" y="84773"/>
                    <a:pt x="1139780" y="0"/>
                  </a:cubicBezTo>
                  <a:cubicBezTo>
                    <a:pt x="1149305" y="3810"/>
                    <a:pt x="1145495" y="10478"/>
                    <a:pt x="1145495" y="16193"/>
                  </a:cubicBezTo>
                  <a:cubicBezTo>
                    <a:pt x="1138827" y="209550"/>
                    <a:pt x="1197882" y="386715"/>
                    <a:pt x="1287417" y="554355"/>
                  </a:cubicBezTo>
                  <a:cubicBezTo>
                    <a:pt x="1410290" y="785813"/>
                    <a:pt x="1578882" y="982980"/>
                    <a:pt x="1752237" y="1176338"/>
                  </a:cubicBezTo>
                  <a:cubicBezTo>
                    <a:pt x="1937975" y="1383983"/>
                    <a:pt x="2052275" y="1625918"/>
                    <a:pt x="2081802" y="1904048"/>
                  </a:cubicBezTo>
                  <a:cubicBezTo>
                    <a:pt x="2108472" y="2156460"/>
                    <a:pt x="2057037" y="2394585"/>
                    <a:pt x="1946547" y="2621280"/>
                  </a:cubicBezTo>
                  <a:cubicBezTo>
                    <a:pt x="1825580" y="2868930"/>
                    <a:pt x="1649367" y="3072765"/>
                    <a:pt x="1444580" y="3253740"/>
                  </a:cubicBezTo>
                  <a:cubicBezTo>
                    <a:pt x="1404575" y="3288983"/>
                    <a:pt x="1362665" y="3320415"/>
                    <a:pt x="1323612" y="3355658"/>
                  </a:cubicBezTo>
                  <a:cubicBezTo>
                    <a:pt x="1306467" y="3370898"/>
                    <a:pt x="1292180" y="3368993"/>
                    <a:pt x="1275035" y="3358515"/>
                  </a:cubicBezTo>
                  <a:cubicBezTo>
                    <a:pt x="1251222" y="3343275"/>
                    <a:pt x="1232172" y="3323273"/>
                    <a:pt x="1215980" y="3300413"/>
                  </a:cubicBezTo>
                  <a:cubicBezTo>
                    <a:pt x="1166450" y="3231833"/>
                    <a:pt x="1133112" y="3154680"/>
                    <a:pt x="1103585" y="3075623"/>
                  </a:cubicBezTo>
                  <a:cubicBezTo>
                    <a:pt x="1063580" y="2969895"/>
                    <a:pt x="1036910" y="2859405"/>
                    <a:pt x="1004525" y="2750820"/>
                  </a:cubicBezTo>
                  <a:cubicBezTo>
                    <a:pt x="992142" y="2708910"/>
                    <a:pt x="976902" y="2667953"/>
                    <a:pt x="971187" y="2626043"/>
                  </a:cubicBezTo>
                  <a:cubicBezTo>
                    <a:pt x="957852" y="2535555"/>
                    <a:pt x="935945" y="2447925"/>
                    <a:pt x="921657" y="2357438"/>
                  </a:cubicBezTo>
                  <a:cubicBezTo>
                    <a:pt x="872127" y="2058353"/>
                    <a:pt x="852125" y="1757363"/>
                    <a:pt x="865460" y="1453515"/>
                  </a:cubicBezTo>
                  <a:cubicBezTo>
                    <a:pt x="874032" y="1246823"/>
                    <a:pt x="897845" y="1041083"/>
                    <a:pt x="934992" y="838200"/>
                  </a:cubicBezTo>
                  <a:cubicBezTo>
                    <a:pt x="934040" y="832485"/>
                    <a:pt x="934040" y="827723"/>
                    <a:pt x="934992" y="822960"/>
                  </a:cubicBezTo>
                  <a:close/>
                  <a:moveTo>
                    <a:pt x="938802" y="803910"/>
                  </a:moveTo>
                  <a:lnTo>
                    <a:pt x="938802" y="805815"/>
                  </a:lnTo>
                  <a:lnTo>
                    <a:pt x="937850" y="805815"/>
                  </a:lnTo>
                  <a:lnTo>
                    <a:pt x="938802" y="803910"/>
                  </a:lnTo>
                  <a:close/>
                </a:path>
              </a:pathLst>
            </a:custGeom>
            <a:solidFill>
              <a:schemeClr val="accent1"/>
            </a:solidFill>
            <a:ln w="9525" cap="flat">
              <a:noFill/>
              <a:prstDash val="solid"/>
              <a:miter/>
            </a:ln>
          </p:spPr>
          <p:txBody>
            <a:bodyPr rtlCol="0" anchor="ctr"/>
            <a:lstStyle/>
            <a:p>
              <a:endParaRPr lang="en-US"/>
            </a:p>
          </p:txBody>
        </p:sp>
      </p:grpSp>
      <p:sp>
        <p:nvSpPr>
          <p:cNvPr id="1048645" name="Rectangle 8"/>
          <p:cNvSpPr/>
          <p:nvPr userDrawn="1"/>
        </p:nvSpPr>
        <p:spPr>
          <a:xfrm>
            <a:off x="3543300" y="816307"/>
            <a:ext cx="2057400" cy="685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bg>
      <p:bgPr>
        <a:solidFill>
          <a:srgbClr val="4D4A56"/>
        </a:solidFill>
        <a:effectLst/>
      </p:bgPr>
    </p:bg>
    <p:spTree>
      <p:nvGrpSpPr>
        <p:cNvPr id="1" name="Shape 23"/>
        <p:cNvGrpSpPr/>
        <p:nvPr/>
      </p:nvGrpSpPr>
      <p:grpSpPr>
        <a:xfrm>
          <a:off x="0" y="0"/>
          <a:ext cx="0" cy="0"/>
          <a:chOff x="0" y="0"/>
          <a:chExt cx="0" cy="0"/>
        </a:xfrm>
      </p:grpSpPr>
      <p:pic>
        <p:nvPicPr>
          <p:cNvPr id="2097153" name="Shape 24" descr="organic-04.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grpSp>
        <p:nvGrpSpPr>
          <p:cNvPr id="55" name="Shape 25"/>
          <p:cNvGrpSpPr/>
          <p:nvPr/>
        </p:nvGrpSpPr>
        <p:grpSpPr>
          <a:xfrm>
            <a:off x="880525" y="833037"/>
            <a:ext cx="7459200" cy="3477426"/>
            <a:chOff x="880525" y="843799"/>
            <a:chExt cx="7459200" cy="3477426"/>
          </a:xfrm>
        </p:grpSpPr>
        <p:grpSp>
          <p:nvGrpSpPr>
            <p:cNvPr id="56" name="Shape 26"/>
            <p:cNvGrpSpPr/>
            <p:nvPr/>
          </p:nvGrpSpPr>
          <p:grpSpPr>
            <a:xfrm>
              <a:off x="880525" y="1109125"/>
              <a:ext cx="7459200" cy="3212100"/>
              <a:chOff x="880525" y="1490125"/>
              <a:chExt cx="7459200" cy="3212100"/>
            </a:xfrm>
          </p:grpSpPr>
          <p:sp>
            <p:nvSpPr>
              <p:cNvPr id="1048594" name="Shape 27"/>
              <p:cNvSpPr/>
              <p:nvPr/>
            </p:nvSpPr>
            <p:spPr>
              <a:xfrm>
                <a:off x="956725" y="1566325"/>
                <a:ext cx="7383000" cy="31359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595" name="Shape 28"/>
              <p:cNvSpPr/>
              <p:nvPr/>
            </p:nvSpPr>
            <p:spPr>
              <a:xfrm>
                <a:off x="880525" y="1490125"/>
                <a:ext cx="7383000" cy="31359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596" name="Shape 29"/>
            <p:cNvSpPr/>
            <p:nvPr/>
          </p:nvSpPr>
          <p:spPr>
            <a:xfrm>
              <a:off x="4238250" y="919999"/>
              <a:ext cx="819900" cy="8199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597" name="Shape 30"/>
            <p:cNvSpPr/>
            <p:nvPr/>
          </p:nvSpPr>
          <p:spPr>
            <a:xfrm>
              <a:off x="4162050" y="843799"/>
              <a:ext cx="819900" cy="8199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598" name="Shape 31"/>
          <p:cNvSpPr txBox="1">
            <a:spLocks noGrp="1"/>
          </p:cNvSpPr>
          <p:nvPr>
            <p:ph type="body" idx="1"/>
          </p:nvPr>
        </p:nvSpPr>
        <p:spPr>
          <a:xfrm>
            <a:off x="1493850" y="1933200"/>
            <a:ext cx="6156300" cy="819900"/>
          </a:xfrm>
          <a:prstGeom prst="rect">
            <a:avLst/>
          </a:prstGeom>
        </p:spPr>
        <p:txBody>
          <a:bodyPr spcFirstLastPara="1" wrap="square" lIns="91425" tIns="91425" rIns="91425" bIns="91425" anchor="t" anchorCtr="0"/>
          <a:lstStyle>
            <a:lvl1pPr marL="457200" lvl="0" indent="-381000" algn="ctr" rtl="0">
              <a:lnSpc>
                <a:spcPct val="115000"/>
              </a:lnSpc>
              <a:spcBef>
                <a:spcPts val="60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1pPr>
            <a:lvl2pPr marL="914400" lvl="1" indent="-381000" algn="ctr" rtl="0">
              <a:lnSpc>
                <a:spcPct val="115000"/>
              </a:lnSpc>
              <a:spcBef>
                <a:spcPts val="0"/>
              </a:spcBef>
              <a:spcAft>
                <a:spcPts val="0"/>
              </a:spcAft>
              <a:buClr>
                <a:srgbClr val="4D4A56"/>
              </a:buClr>
              <a:buSzPts val="2400"/>
              <a:buFont typeface="Playfair Display"/>
              <a:buChar char="▸"/>
              <a:defRPr b="1" i="1">
                <a:solidFill>
                  <a:srgbClr val="4D4A56"/>
                </a:solidFill>
                <a:latin typeface="Playfair Display"/>
                <a:ea typeface="Playfair Display"/>
                <a:cs typeface="Playfair Display"/>
                <a:sym typeface="Playfair Display"/>
              </a:defRPr>
            </a:lvl2pPr>
            <a:lvl3pPr marL="1371600" lvl="2" indent="-381000" algn="ctr" rtl="0">
              <a:lnSpc>
                <a:spcPct val="115000"/>
              </a:lnSpc>
              <a:spcBef>
                <a:spcPts val="0"/>
              </a:spcBef>
              <a:spcAft>
                <a:spcPts val="0"/>
              </a:spcAft>
              <a:buClr>
                <a:srgbClr val="4D4A56"/>
              </a:buClr>
              <a:buSzPts val="2400"/>
              <a:buFont typeface="Playfair Display"/>
              <a:buChar char="◦"/>
              <a:defRPr b="1" i="1">
                <a:solidFill>
                  <a:srgbClr val="4D4A56"/>
                </a:solidFill>
                <a:latin typeface="Playfair Display"/>
                <a:ea typeface="Playfair Display"/>
                <a:cs typeface="Playfair Display"/>
                <a:sym typeface="Playfair Display"/>
              </a:defRPr>
            </a:lvl3pPr>
            <a:lvl4pPr marL="1828800" lvl="3" indent="-381000" algn="ctr" rtl="0">
              <a:lnSpc>
                <a:spcPct val="115000"/>
              </a:lnSpc>
              <a:spcBef>
                <a:spcPts val="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4pPr>
            <a:lvl5pPr marL="2286000" lvl="4" indent="-381000" algn="ctr" rtl="0">
              <a:lnSpc>
                <a:spcPct val="115000"/>
              </a:lnSpc>
              <a:spcBef>
                <a:spcPts val="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5pPr>
            <a:lvl6pPr marL="2743200" lvl="5" indent="-381000" algn="ctr" rtl="0">
              <a:lnSpc>
                <a:spcPct val="115000"/>
              </a:lnSpc>
              <a:spcBef>
                <a:spcPts val="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6pPr>
            <a:lvl7pPr marL="3200400" lvl="6" indent="-381000" algn="ctr" rtl="0">
              <a:lnSpc>
                <a:spcPct val="115000"/>
              </a:lnSpc>
              <a:spcBef>
                <a:spcPts val="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7pPr>
            <a:lvl8pPr marL="3657600" lvl="7" indent="-381000" algn="ctr" rtl="0">
              <a:lnSpc>
                <a:spcPct val="115000"/>
              </a:lnSpc>
              <a:spcBef>
                <a:spcPts val="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8pPr>
            <a:lvl9pPr marL="4114800" lvl="8" indent="-381000" algn="ctr">
              <a:lnSpc>
                <a:spcPct val="115000"/>
              </a:lnSpc>
              <a:spcBef>
                <a:spcPts val="0"/>
              </a:spcBef>
              <a:spcAft>
                <a:spcPts val="0"/>
              </a:spcAft>
              <a:buClr>
                <a:srgbClr val="4D4A56"/>
              </a:buClr>
              <a:buSzPts val="2400"/>
              <a:buFont typeface="Playfair Display"/>
              <a:buChar char="■"/>
              <a:defRPr sz="2400" b="1" i="1">
                <a:solidFill>
                  <a:srgbClr val="4D4A56"/>
                </a:solidFill>
                <a:latin typeface="Playfair Display"/>
                <a:ea typeface="Playfair Display"/>
                <a:cs typeface="Playfair Display"/>
                <a:sym typeface="Playfair Display"/>
              </a:defRPr>
            </a:lvl9pPr>
          </a:lstStyle>
          <a:p>
            <a:endParaRPr/>
          </a:p>
        </p:txBody>
      </p:sp>
      <p:sp>
        <p:nvSpPr>
          <p:cNvPr id="1048599" name="Shape 32"/>
          <p:cNvSpPr txBox="1"/>
          <p:nvPr/>
        </p:nvSpPr>
        <p:spPr>
          <a:xfrm>
            <a:off x="3593400" y="824919"/>
            <a:ext cx="1957200" cy="653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6000" b="1">
                <a:solidFill>
                  <a:srgbClr val="4D4A56"/>
                </a:solidFill>
                <a:latin typeface="Tinos"/>
                <a:ea typeface="Tinos"/>
                <a:cs typeface="Tinos"/>
                <a:sym typeface="Tinos"/>
              </a:rPr>
              <a:t>“</a:t>
            </a:r>
            <a:endParaRPr sz="6000" b="1">
              <a:solidFill>
                <a:srgbClr val="4D4A56"/>
              </a:solidFill>
              <a:latin typeface="Tinos"/>
              <a:ea typeface="Tinos"/>
              <a:cs typeface="Tinos"/>
              <a:sym typeface="Tino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solidFill>
          <a:srgbClr val="4D4A56"/>
        </a:solidFill>
        <a:effectLst/>
      </p:bgPr>
    </p:bg>
    <p:spTree>
      <p:nvGrpSpPr>
        <p:cNvPr id="1" name="Shape 33"/>
        <p:cNvGrpSpPr/>
        <p:nvPr/>
      </p:nvGrpSpPr>
      <p:grpSpPr>
        <a:xfrm>
          <a:off x="0" y="0"/>
          <a:ext cx="0" cy="0"/>
          <a:chOff x="0" y="0"/>
          <a:chExt cx="0" cy="0"/>
        </a:xfrm>
      </p:grpSpPr>
      <p:pic>
        <p:nvPicPr>
          <p:cNvPr id="2097159" name="Shape 34" descr="organic-01.png"/>
          <p:cNvPicPr preferRelativeResize="0">
            <a:picLocks/>
          </p:cNvPicPr>
          <p:nvPr/>
        </p:nvPicPr>
        <p:blipFill>
          <a:blip r:embed="rId2">
            <a:alphaModFix amt="4000"/>
          </a:blip>
          <a:stretch>
            <a:fillRect/>
          </a:stretch>
        </p:blipFill>
        <p:spPr>
          <a:xfrm>
            <a:off x="0" y="0"/>
            <a:ext cx="9144000" cy="5143500"/>
          </a:xfrm>
          <a:prstGeom prst="rect">
            <a:avLst/>
          </a:prstGeom>
          <a:noFill/>
          <a:ln>
            <a:noFill/>
          </a:ln>
        </p:spPr>
      </p:pic>
      <p:grpSp>
        <p:nvGrpSpPr>
          <p:cNvPr id="105" name="Shape 35"/>
          <p:cNvGrpSpPr/>
          <p:nvPr/>
        </p:nvGrpSpPr>
        <p:grpSpPr>
          <a:xfrm>
            <a:off x="404975" y="441142"/>
            <a:ext cx="8334050" cy="4261216"/>
            <a:chOff x="428900" y="455934"/>
            <a:chExt cx="8334050" cy="4261216"/>
          </a:xfrm>
        </p:grpSpPr>
        <p:sp>
          <p:nvSpPr>
            <p:cNvPr id="1048731" name="Shape 36"/>
            <p:cNvSpPr/>
            <p:nvPr/>
          </p:nvSpPr>
          <p:spPr>
            <a:xfrm>
              <a:off x="2166250" y="806350"/>
              <a:ext cx="6596700" cy="39108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32" name="Shape 37"/>
            <p:cNvSpPr/>
            <p:nvPr/>
          </p:nvSpPr>
          <p:spPr>
            <a:xfrm>
              <a:off x="2090050" y="730150"/>
              <a:ext cx="6596700" cy="39108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33" name="Shape 38"/>
            <p:cNvSpPr/>
            <p:nvPr/>
          </p:nvSpPr>
          <p:spPr>
            <a:xfrm>
              <a:off x="505100" y="532134"/>
              <a:ext cx="1980300" cy="19803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34" name="Shape 39"/>
            <p:cNvSpPr/>
            <p:nvPr/>
          </p:nvSpPr>
          <p:spPr>
            <a:xfrm>
              <a:off x="428900" y="455934"/>
              <a:ext cx="1980300" cy="19803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735" name="Shape 40"/>
          <p:cNvSpPr txBox="1">
            <a:spLocks noGrp="1"/>
          </p:cNvSpPr>
          <p:nvPr>
            <p:ph type="title"/>
          </p:nvPr>
        </p:nvSpPr>
        <p:spPr>
          <a:xfrm>
            <a:off x="539023" y="536390"/>
            <a:ext cx="1613400" cy="857400"/>
          </a:xfrm>
          <a:prstGeom prst="rect">
            <a:avLst/>
          </a:prstGeom>
        </p:spPr>
        <p:txBody>
          <a:bodyPr spcFirstLastPara="1" wrap="square" lIns="91425" tIns="91425" rIns="91425" bIns="91425" anchor="t" anchorCtr="0"/>
          <a:lstStyle>
            <a:lvl1pPr lvl="0" algn="r">
              <a:spcBef>
                <a:spcPts val="0"/>
              </a:spcBef>
              <a:spcAft>
                <a:spcPts val="0"/>
              </a:spcAft>
              <a:buClr>
                <a:srgbClr val="FFFFFF"/>
              </a:buClr>
              <a:buSzPts val="1800"/>
              <a:buNone/>
              <a:defRPr>
                <a:solidFill>
                  <a:srgbClr val="FFFFFF"/>
                </a:solidFill>
              </a:defRPr>
            </a:lvl1pPr>
            <a:lvl2pPr lvl="1" algn="r">
              <a:spcBef>
                <a:spcPts val="0"/>
              </a:spcBef>
              <a:spcAft>
                <a:spcPts val="0"/>
              </a:spcAft>
              <a:buClr>
                <a:srgbClr val="FFFFFF"/>
              </a:buClr>
              <a:buSzPts val="1800"/>
              <a:buNone/>
              <a:defRPr>
                <a:solidFill>
                  <a:srgbClr val="FFFFFF"/>
                </a:solidFill>
              </a:defRPr>
            </a:lvl2pPr>
            <a:lvl3pPr lvl="2" algn="r">
              <a:spcBef>
                <a:spcPts val="0"/>
              </a:spcBef>
              <a:spcAft>
                <a:spcPts val="0"/>
              </a:spcAft>
              <a:buClr>
                <a:srgbClr val="FFFFFF"/>
              </a:buClr>
              <a:buSzPts val="1800"/>
              <a:buNone/>
              <a:defRPr>
                <a:solidFill>
                  <a:srgbClr val="FFFFFF"/>
                </a:solidFill>
              </a:defRPr>
            </a:lvl3pPr>
            <a:lvl4pPr lvl="3" algn="r">
              <a:spcBef>
                <a:spcPts val="0"/>
              </a:spcBef>
              <a:spcAft>
                <a:spcPts val="0"/>
              </a:spcAft>
              <a:buClr>
                <a:srgbClr val="FFFFFF"/>
              </a:buClr>
              <a:buSzPts val="1800"/>
              <a:buNone/>
              <a:defRPr>
                <a:solidFill>
                  <a:srgbClr val="FFFFFF"/>
                </a:solidFill>
              </a:defRPr>
            </a:lvl4pPr>
            <a:lvl5pPr lvl="4" algn="r">
              <a:spcBef>
                <a:spcPts val="0"/>
              </a:spcBef>
              <a:spcAft>
                <a:spcPts val="0"/>
              </a:spcAft>
              <a:buClr>
                <a:srgbClr val="FFFFFF"/>
              </a:buClr>
              <a:buSzPts val="1800"/>
              <a:buNone/>
              <a:defRPr>
                <a:solidFill>
                  <a:srgbClr val="FFFFFF"/>
                </a:solidFill>
              </a:defRPr>
            </a:lvl5pPr>
            <a:lvl6pPr lvl="5" algn="r">
              <a:spcBef>
                <a:spcPts val="0"/>
              </a:spcBef>
              <a:spcAft>
                <a:spcPts val="0"/>
              </a:spcAft>
              <a:buClr>
                <a:srgbClr val="FFFFFF"/>
              </a:buClr>
              <a:buSzPts val="1800"/>
              <a:buNone/>
              <a:defRPr>
                <a:solidFill>
                  <a:srgbClr val="FFFFFF"/>
                </a:solidFill>
              </a:defRPr>
            </a:lvl6pPr>
            <a:lvl7pPr lvl="6" algn="r">
              <a:spcBef>
                <a:spcPts val="0"/>
              </a:spcBef>
              <a:spcAft>
                <a:spcPts val="0"/>
              </a:spcAft>
              <a:buClr>
                <a:srgbClr val="FFFFFF"/>
              </a:buClr>
              <a:buSzPts val="1800"/>
              <a:buNone/>
              <a:defRPr>
                <a:solidFill>
                  <a:srgbClr val="FFFFFF"/>
                </a:solidFill>
              </a:defRPr>
            </a:lvl7pPr>
            <a:lvl8pPr lvl="7" algn="r">
              <a:spcBef>
                <a:spcPts val="0"/>
              </a:spcBef>
              <a:spcAft>
                <a:spcPts val="0"/>
              </a:spcAft>
              <a:buClr>
                <a:srgbClr val="FFFFFF"/>
              </a:buClr>
              <a:buSzPts val="1800"/>
              <a:buNone/>
              <a:defRPr>
                <a:solidFill>
                  <a:srgbClr val="FFFFFF"/>
                </a:solidFill>
              </a:defRPr>
            </a:lvl8pPr>
            <a:lvl9pPr lvl="8" algn="r">
              <a:spcBef>
                <a:spcPts val="0"/>
              </a:spcBef>
              <a:spcAft>
                <a:spcPts val="0"/>
              </a:spcAft>
              <a:buClr>
                <a:srgbClr val="FFFFFF"/>
              </a:buClr>
              <a:buSzPts val="1800"/>
              <a:buNone/>
              <a:defRPr>
                <a:solidFill>
                  <a:srgbClr val="FFFFFF"/>
                </a:solidFill>
              </a:defRPr>
            </a:lvl9pPr>
          </a:lstStyle>
          <a:p>
            <a:endParaRPr/>
          </a:p>
        </p:txBody>
      </p:sp>
      <p:sp>
        <p:nvSpPr>
          <p:cNvPr id="1048736" name="Shape 41"/>
          <p:cNvSpPr txBox="1">
            <a:spLocks noGrp="1"/>
          </p:cNvSpPr>
          <p:nvPr>
            <p:ph type="body" idx="1"/>
          </p:nvPr>
        </p:nvSpPr>
        <p:spPr>
          <a:xfrm>
            <a:off x="2798250" y="958750"/>
            <a:ext cx="5503800" cy="32406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sz="2400"/>
            </a:lvl1pPr>
            <a:lvl2pPr marL="914400" lvl="1" indent="-381000">
              <a:spcBef>
                <a:spcPts val="0"/>
              </a:spcBef>
              <a:spcAft>
                <a:spcPts val="0"/>
              </a:spcAft>
              <a:buSzPts val="2400"/>
              <a:buChar char="▸"/>
            </a:lvl2pPr>
            <a:lvl3pPr marL="1371600" lvl="2" indent="-381000">
              <a:spcBef>
                <a:spcPts val="0"/>
              </a:spcBef>
              <a:spcAft>
                <a:spcPts val="0"/>
              </a:spcAft>
              <a:buSzPts val="2400"/>
              <a:buChar char="◦"/>
            </a:lvl3pPr>
            <a:lvl4pPr marL="1828800" lvl="3" indent="-381000">
              <a:spcBef>
                <a:spcPts val="0"/>
              </a:spcBef>
              <a:spcAft>
                <a:spcPts val="0"/>
              </a:spcAft>
              <a:buSzPts val="2400"/>
              <a:buChar char="●"/>
              <a:defRPr sz="2400"/>
            </a:lvl4pPr>
            <a:lvl5pPr marL="2286000" lvl="4" indent="-381000">
              <a:spcBef>
                <a:spcPts val="0"/>
              </a:spcBef>
              <a:spcAft>
                <a:spcPts val="0"/>
              </a:spcAft>
              <a:buSzPts val="2400"/>
              <a:buChar char="○"/>
              <a:defRPr sz="2400"/>
            </a:lvl5pPr>
            <a:lvl6pPr marL="2743200" lvl="5" indent="-381000">
              <a:spcBef>
                <a:spcPts val="0"/>
              </a:spcBef>
              <a:spcAft>
                <a:spcPts val="0"/>
              </a:spcAft>
              <a:buSzPts val="2400"/>
              <a:buChar char="■"/>
              <a:defRPr sz="2400"/>
            </a:lvl6pPr>
            <a:lvl7pPr marL="3200400" lvl="6" indent="-381000">
              <a:spcBef>
                <a:spcPts val="0"/>
              </a:spcBef>
              <a:spcAft>
                <a:spcPts val="0"/>
              </a:spcAft>
              <a:buSzPts val="2400"/>
              <a:buChar char="●"/>
              <a:defRPr sz="2400"/>
            </a:lvl7pPr>
            <a:lvl8pPr marL="3657600" lvl="7" indent="-381000">
              <a:spcBef>
                <a:spcPts val="0"/>
              </a:spcBef>
              <a:spcAft>
                <a:spcPts val="0"/>
              </a:spcAft>
              <a:buSzPts val="2400"/>
              <a:buChar char="○"/>
              <a:defRPr sz="2400"/>
            </a:lvl8pPr>
            <a:lvl9pPr marL="4114800" lvl="8" indent="-381000">
              <a:spcBef>
                <a:spcPts val="0"/>
              </a:spcBef>
              <a:spcAft>
                <a:spcPts val="0"/>
              </a:spcAft>
              <a:buSzPts val="2400"/>
              <a:buChar char="■"/>
              <a:defRPr sz="2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picture">
  <p:cSld name="TITLE_AND_BODY_1">
    <p:bg>
      <p:bgPr>
        <a:solidFill>
          <a:srgbClr val="4D4A56"/>
        </a:solidFill>
        <a:effectLst/>
      </p:bgPr>
    </p:bg>
    <p:spTree>
      <p:nvGrpSpPr>
        <p:cNvPr id="1" name="Shape 42"/>
        <p:cNvGrpSpPr/>
        <p:nvPr/>
      </p:nvGrpSpPr>
      <p:grpSpPr>
        <a:xfrm>
          <a:off x="0" y="0"/>
          <a:ext cx="0" cy="0"/>
          <a:chOff x="0" y="0"/>
          <a:chExt cx="0" cy="0"/>
        </a:xfrm>
      </p:grpSpPr>
      <p:pic>
        <p:nvPicPr>
          <p:cNvPr id="2097160" name="Shape 43" descr="organic-01.png"/>
          <p:cNvPicPr preferRelativeResize="0">
            <a:picLocks/>
          </p:cNvPicPr>
          <p:nvPr/>
        </p:nvPicPr>
        <p:blipFill>
          <a:blip r:embed="rId2">
            <a:alphaModFix amt="4000"/>
          </a:blip>
          <a:stretch>
            <a:fillRect/>
          </a:stretch>
        </p:blipFill>
        <p:spPr>
          <a:xfrm>
            <a:off x="0" y="0"/>
            <a:ext cx="9144000" cy="5143500"/>
          </a:xfrm>
          <a:prstGeom prst="rect">
            <a:avLst/>
          </a:prstGeom>
          <a:noFill/>
          <a:ln>
            <a:noFill/>
          </a:ln>
        </p:spPr>
      </p:pic>
      <p:sp>
        <p:nvSpPr>
          <p:cNvPr id="1048755" name="Shape 44"/>
          <p:cNvSpPr/>
          <p:nvPr/>
        </p:nvSpPr>
        <p:spPr>
          <a:xfrm>
            <a:off x="671400" y="664731"/>
            <a:ext cx="7953600" cy="39108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56" name="Shape 45"/>
          <p:cNvSpPr/>
          <p:nvPr/>
        </p:nvSpPr>
        <p:spPr>
          <a:xfrm>
            <a:off x="595200" y="588531"/>
            <a:ext cx="7953600" cy="39108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57" name="Shape 46"/>
          <p:cNvSpPr txBox="1">
            <a:spLocks noGrp="1"/>
          </p:cNvSpPr>
          <p:nvPr>
            <p:ph type="body" idx="1"/>
          </p:nvPr>
        </p:nvSpPr>
        <p:spPr>
          <a:xfrm>
            <a:off x="1052400" y="1577225"/>
            <a:ext cx="2686200" cy="2622000"/>
          </a:xfrm>
          <a:prstGeom prst="rect">
            <a:avLst/>
          </a:prstGeom>
        </p:spPr>
        <p:txBody>
          <a:bodyPr spcFirstLastPara="1" wrap="square" lIns="91425" tIns="91425" rIns="91425" bIns="91425" anchor="t" anchorCtr="0"/>
          <a:lstStyle>
            <a:lvl1pPr marL="457200" lvl="0" indent="-342900" algn="r" rtl="0">
              <a:spcBef>
                <a:spcPts val="600"/>
              </a:spcBef>
              <a:spcAft>
                <a:spcPts val="0"/>
              </a:spcAft>
              <a:buSzPts val="1800"/>
              <a:buChar char="▹"/>
              <a:defRPr sz="1800"/>
            </a:lvl1pPr>
            <a:lvl2pPr marL="914400" lvl="1" indent="-342900" algn="r" rtl="0">
              <a:spcBef>
                <a:spcPts val="0"/>
              </a:spcBef>
              <a:spcAft>
                <a:spcPts val="0"/>
              </a:spcAft>
              <a:buSzPts val="1800"/>
              <a:buChar char="▸"/>
              <a:defRPr sz="1800"/>
            </a:lvl2pPr>
            <a:lvl3pPr marL="1371600" lvl="2" indent="-342900" algn="r" rtl="0">
              <a:spcBef>
                <a:spcPts val="0"/>
              </a:spcBef>
              <a:spcAft>
                <a:spcPts val="0"/>
              </a:spcAft>
              <a:buSzPts val="1800"/>
              <a:buChar char="◦"/>
              <a:defRPr sz="1800"/>
            </a:lvl3pPr>
            <a:lvl4pPr marL="1828800" lvl="3" indent="-342900" algn="r" rtl="0">
              <a:spcBef>
                <a:spcPts val="0"/>
              </a:spcBef>
              <a:spcAft>
                <a:spcPts val="0"/>
              </a:spcAft>
              <a:buSzPts val="1800"/>
              <a:buChar char="●"/>
            </a:lvl4pPr>
            <a:lvl5pPr marL="2286000" lvl="4" indent="-342900" algn="r" rtl="0">
              <a:spcBef>
                <a:spcPts val="0"/>
              </a:spcBef>
              <a:spcAft>
                <a:spcPts val="0"/>
              </a:spcAft>
              <a:buSzPts val="1800"/>
              <a:buChar char="○"/>
            </a:lvl5pPr>
            <a:lvl6pPr marL="2743200" lvl="5" indent="-342900" algn="r" rtl="0">
              <a:spcBef>
                <a:spcPts val="0"/>
              </a:spcBef>
              <a:spcAft>
                <a:spcPts val="0"/>
              </a:spcAft>
              <a:buSzPts val="1800"/>
              <a:buChar char="■"/>
            </a:lvl6pPr>
            <a:lvl7pPr marL="3200400" lvl="6" indent="-342900" algn="r" rtl="0">
              <a:spcBef>
                <a:spcPts val="0"/>
              </a:spcBef>
              <a:spcAft>
                <a:spcPts val="0"/>
              </a:spcAft>
              <a:buSzPts val="1800"/>
              <a:buChar char="●"/>
            </a:lvl7pPr>
            <a:lvl8pPr marL="3657600" lvl="7" indent="-342900" algn="r" rtl="0">
              <a:spcBef>
                <a:spcPts val="0"/>
              </a:spcBef>
              <a:spcAft>
                <a:spcPts val="0"/>
              </a:spcAft>
              <a:buSzPts val="1800"/>
              <a:buChar char="○"/>
            </a:lvl8pPr>
            <a:lvl9pPr marL="4114800" lvl="8" indent="-342900" algn="r" rtl="0">
              <a:spcBef>
                <a:spcPts val="0"/>
              </a:spcBef>
              <a:spcAft>
                <a:spcPts val="0"/>
              </a:spcAft>
              <a:buSzPts val="1800"/>
              <a:buChar char="■"/>
            </a:lvl9pPr>
          </a:lstStyle>
          <a:p>
            <a:endParaRPr/>
          </a:p>
        </p:txBody>
      </p:sp>
      <p:sp>
        <p:nvSpPr>
          <p:cNvPr id="1048758" name="Shape 47"/>
          <p:cNvSpPr txBox="1">
            <a:spLocks noGrp="1"/>
          </p:cNvSpPr>
          <p:nvPr>
            <p:ph type="title"/>
          </p:nvPr>
        </p:nvSpPr>
        <p:spPr>
          <a:xfrm>
            <a:off x="1052325" y="757150"/>
            <a:ext cx="2686200" cy="870900"/>
          </a:xfrm>
          <a:prstGeom prst="rect">
            <a:avLst/>
          </a:prstGeom>
        </p:spPr>
        <p:txBody>
          <a:bodyPr spcFirstLastPara="1" wrap="square" lIns="91425" tIns="91425" rIns="91425" bIns="91425" anchor="b" anchorCtr="0"/>
          <a:lstStyle>
            <a:lvl1pPr lvl="0" algn="r" rtl="0">
              <a:spcBef>
                <a:spcPts val="0"/>
              </a:spcBef>
              <a:spcAft>
                <a:spcPts val="0"/>
              </a:spcAft>
              <a:buClr>
                <a:srgbClr val="4D4A56"/>
              </a:buClr>
              <a:buSzPts val="1800"/>
              <a:buNone/>
              <a:defRPr>
                <a:solidFill>
                  <a:srgbClr val="4D4A56"/>
                </a:solidFill>
              </a:defRPr>
            </a:lvl1pPr>
            <a:lvl2pPr lvl="1" algn="r" rtl="0">
              <a:spcBef>
                <a:spcPts val="0"/>
              </a:spcBef>
              <a:spcAft>
                <a:spcPts val="0"/>
              </a:spcAft>
              <a:buClr>
                <a:srgbClr val="4D4A56"/>
              </a:buClr>
              <a:buSzPts val="1800"/>
              <a:buNone/>
              <a:defRPr>
                <a:solidFill>
                  <a:srgbClr val="4D4A56"/>
                </a:solidFill>
              </a:defRPr>
            </a:lvl2pPr>
            <a:lvl3pPr lvl="2" algn="r" rtl="0">
              <a:spcBef>
                <a:spcPts val="0"/>
              </a:spcBef>
              <a:spcAft>
                <a:spcPts val="0"/>
              </a:spcAft>
              <a:buClr>
                <a:srgbClr val="4D4A56"/>
              </a:buClr>
              <a:buSzPts val="1800"/>
              <a:buNone/>
              <a:defRPr>
                <a:solidFill>
                  <a:srgbClr val="4D4A56"/>
                </a:solidFill>
              </a:defRPr>
            </a:lvl3pPr>
            <a:lvl4pPr lvl="3" algn="r" rtl="0">
              <a:spcBef>
                <a:spcPts val="0"/>
              </a:spcBef>
              <a:spcAft>
                <a:spcPts val="0"/>
              </a:spcAft>
              <a:buClr>
                <a:srgbClr val="4D4A56"/>
              </a:buClr>
              <a:buSzPts val="1800"/>
              <a:buNone/>
              <a:defRPr>
                <a:solidFill>
                  <a:srgbClr val="4D4A56"/>
                </a:solidFill>
              </a:defRPr>
            </a:lvl4pPr>
            <a:lvl5pPr lvl="4" algn="r" rtl="0">
              <a:spcBef>
                <a:spcPts val="0"/>
              </a:spcBef>
              <a:spcAft>
                <a:spcPts val="0"/>
              </a:spcAft>
              <a:buClr>
                <a:srgbClr val="4D4A56"/>
              </a:buClr>
              <a:buSzPts val="1800"/>
              <a:buNone/>
              <a:defRPr>
                <a:solidFill>
                  <a:srgbClr val="4D4A56"/>
                </a:solidFill>
              </a:defRPr>
            </a:lvl5pPr>
            <a:lvl6pPr lvl="5" algn="r" rtl="0">
              <a:spcBef>
                <a:spcPts val="0"/>
              </a:spcBef>
              <a:spcAft>
                <a:spcPts val="0"/>
              </a:spcAft>
              <a:buClr>
                <a:srgbClr val="4D4A56"/>
              </a:buClr>
              <a:buSzPts val="1800"/>
              <a:buNone/>
              <a:defRPr>
                <a:solidFill>
                  <a:srgbClr val="4D4A56"/>
                </a:solidFill>
              </a:defRPr>
            </a:lvl6pPr>
            <a:lvl7pPr lvl="6" algn="r" rtl="0">
              <a:spcBef>
                <a:spcPts val="0"/>
              </a:spcBef>
              <a:spcAft>
                <a:spcPts val="0"/>
              </a:spcAft>
              <a:buClr>
                <a:srgbClr val="4D4A56"/>
              </a:buClr>
              <a:buSzPts val="1800"/>
              <a:buNone/>
              <a:defRPr>
                <a:solidFill>
                  <a:srgbClr val="4D4A56"/>
                </a:solidFill>
              </a:defRPr>
            </a:lvl7pPr>
            <a:lvl8pPr lvl="7" algn="r" rtl="0">
              <a:spcBef>
                <a:spcPts val="0"/>
              </a:spcBef>
              <a:spcAft>
                <a:spcPts val="0"/>
              </a:spcAft>
              <a:buClr>
                <a:srgbClr val="4D4A56"/>
              </a:buClr>
              <a:buSzPts val="1800"/>
              <a:buNone/>
              <a:defRPr>
                <a:solidFill>
                  <a:srgbClr val="4D4A56"/>
                </a:solidFill>
              </a:defRPr>
            </a:lvl8pPr>
            <a:lvl9pPr lvl="8" algn="r" rtl="0">
              <a:spcBef>
                <a:spcPts val="0"/>
              </a:spcBef>
              <a:spcAft>
                <a:spcPts val="0"/>
              </a:spcAft>
              <a:buClr>
                <a:srgbClr val="4D4A56"/>
              </a:buClr>
              <a:buSzPts val="1800"/>
              <a:buNone/>
              <a:defRPr>
                <a:solidFill>
                  <a:srgbClr val="4D4A56"/>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solidFill>
          <a:srgbClr val="4D4A56"/>
        </a:solidFill>
        <a:effectLst/>
      </p:bgPr>
    </p:bg>
    <p:spTree>
      <p:nvGrpSpPr>
        <p:cNvPr id="1" name="Shape 48"/>
        <p:cNvGrpSpPr/>
        <p:nvPr/>
      </p:nvGrpSpPr>
      <p:grpSpPr>
        <a:xfrm>
          <a:off x="0" y="0"/>
          <a:ext cx="0" cy="0"/>
          <a:chOff x="0" y="0"/>
          <a:chExt cx="0" cy="0"/>
        </a:xfrm>
      </p:grpSpPr>
      <p:pic>
        <p:nvPicPr>
          <p:cNvPr id="2097154" name="Shape 49" descr="organic-02.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grpSp>
        <p:nvGrpSpPr>
          <p:cNvPr id="62" name="Shape 50"/>
          <p:cNvGrpSpPr/>
          <p:nvPr/>
        </p:nvGrpSpPr>
        <p:grpSpPr>
          <a:xfrm>
            <a:off x="404975" y="441142"/>
            <a:ext cx="8334050" cy="4261216"/>
            <a:chOff x="428900" y="455934"/>
            <a:chExt cx="8334050" cy="4261216"/>
          </a:xfrm>
        </p:grpSpPr>
        <p:sp>
          <p:nvSpPr>
            <p:cNvPr id="1048611" name="Shape 51"/>
            <p:cNvSpPr/>
            <p:nvPr/>
          </p:nvSpPr>
          <p:spPr>
            <a:xfrm>
              <a:off x="2166250" y="806350"/>
              <a:ext cx="6596700" cy="39108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12" name="Shape 52"/>
            <p:cNvSpPr/>
            <p:nvPr/>
          </p:nvSpPr>
          <p:spPr>
            <a:xfrm>
              <a:off x="2090050" y="730150"/>
              <a:ext cx="6596700" cy="39108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13" name="Shape 53"/>
            <p:cNvSpPr/>
            <p:nvPr/>
          </p:nvSpPr>
          <p:spPr>
            <a:xfrm>
              <a:off x="505100" y="532134"/>
              <a:ext cx="1980300" cy="19803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14" name="Shape 54"/>
            <p:cNvSpPr/>
            <p:nvPr/>
          </p:nvSpPr>
          <p:spPr>
            <a:xfrm>
              <a:off x="428900" y="455934"/>
              <a:ext cx="1980300" cy="19803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615" name="Shape 55"/>
          <p:cNvSpPr txBox="1">
            <a:spLocks noGrp="1"/>
          </p:cNvSpPr>
          <p:nvPr>
            <p:ph type="title"/>
          </p:nvPr>
        </p:nvSpPr>
        <p:spPr>
          <a:xfrm>
            <a:off x="534610" y="541179"/>
            <a:ext cx="1613400" cy="857400"/>
          </a:xfrm>
          <a:prstGeom prst="rect">
            <a:avLst/>
          </a:prstGeom>
        </p:spPr>
        <p:txBody>
          <a:bodyPr spcFirstLastPara="1" wrap="square" lIns="91425" tIns="91425" rIns="91425" bIns="91425" anchor="t" anchorCtr="0"/>
          <a:lstStyle>
            <a:lvl1pPr lvl="0" algn="r">
              <a:spcBef>
                <a:spcPts val="0"/>
              </a:spcBef>
              <a:spcAft>
                <a:spcPts val="0"/>
              </a:spcAft>
              <a:buClr>
                <a:srgbClr val="FFFFFF"/>
              </a:buClr>
              <a:buSzPts val="1800"/>
              <a:buNone/>
              <a:defRPr>
                <a:solidFill>
                  <a:srgbClr val="FFFFFF"/>
                </a:solidFill>
              </a:defRPr>
            </a:lvl1pPr>
            <a:lvl2pPr lvl="1" algn="r">
              <a:spcBef>
                <a:spcPts val="0"/>
              </a:spcBef>
              <a:spcAft>
                <a:spcPts val="0"/>
              </a:spcAft>
              <a:buClr>
                <a:srgbClr val="FFFFFF"/>
              </a:buClr>
              <a:buSzPts val="1800"/>
              <a:buNone/>
              <a:defRPr>
                <a:solidFill>
                  <a:srgbClr val="FFFFFF"/>
                </a:solidFill>
              </a:defRPr>
            </a:lvl2pPr>
            <a:lvl3pPr lvl="2" algn="r">
              <a:spcBef>
                <a:spcPts val="0"/>
              </a:spcBef>
              <a:spcAft>
                <a:spcPts val="0"/>
              </a:spcAft>
              <a:buClr>
                <a:srgbClr val="FFFFFF"/>
              </a:buClr>
              <a:buSzPts val="1800"/>
              <a:buNone/>
              <a:defRPr>
                <a:solidFill>
                  <a:srgbClr val="FFFFFF"/>
                </a:solidFill>
              </a:defRPr>
            </a:lvl3pPr>
            <a:lvl4pPr lvl="3" algn="r">
              <a:spcBef>
                <a:spcPts val="0"/>
              </a:spcBef>
              <a:spcAft>
                <a:spcPts val="0"/>
              </a:spcAft>
              <a:buClr>
                <a:srgbClr val="FFFFFF"/>
              </a:buClr>
              <a:buSzPts val="1800"/>
              <a:buNone/>
              <a:defRPr>
                <a:solidFill>
                  <a:srgbClr val="FFFFFF"/>
                </a:solidFill>
              </a:defRPr>
            </a:lvl4pPr>
            <a:lvl5pPr lvl="4" algn="r">
              <a:spcBef>
                <a:spcPts val="0"/>
              </a:spcBef>
              <a:spcAft>
                <a:spcPts val="0"/>
              </a:spcAft>
              <a:buClr>
                <a:srgbClr val="FFFFFF"/>
              </a:buClr>
              <a:buSzPts val="1800"/>
              <a:buNone/>
              <a:defRPr>
                <a:solidFill>
                  <a:srgbClr val="FFFFFF"/>
                </a:solidFill>
              </a:defRPr>
            </a:lvl5pPr>
            <a:lvl6pPr lvl="5" algn="r">
              <a:spcBef>
                <a:spcPts val="0"/>
              </a:spcBef>
              <a:spcAft>
                <a:spcPts val="0"/>
              </a:spcAft>
              <a:buClr>
                <a:srgbClr val="FFFFFF"/>
              </a:buClr>
              <a:buSzPts val="1800"/>
              <a:buNone/>
              <a:defRPr>
                <a:solidFill>
                  <a:srgbClr val="FFFFFF"/>
                </a:solidFill>
              </a:defRPr>
            </a:lvl6pPr>
            <a:lvl7pPr lvl="6" algn="r">
              <a:spcBef>
                <a:spcPts val="0"/>
              </a:spcBef>
              <a:spcAft>
                <a:spcPts val="0"/>
              </a:spcAft>
              <a:buClr>
                <a:srgbClr val="FFFFFF"/>
              </a:buClr>
              <a:buSzPts val="1800"/>
              <a:buNone/>
              <a:defRPr>
                <a:solidFill>
                  <a:srgbClr val="FFFFFF"/>
                </a:solidFill>
              </a:defRPr>
            </a:lvl7pPr>
            <a:lvl8pPr lvl="7" algn="r">
              <a:spcBef>
                <a:spcPts val="0"/>
              </a:spcBef>
              <a:spcAft>
                <a:spcPts val="0"/>
              </a:spcAft>
              <a:buClr>
                <a:srgbClr val="FFFFFF"/>
              </a:buClr>
              <a:buSzPts val="1800"/>
              <a:buNone/>
              <a:defRPr>
                <a:solidFill>
                  <a:srgbClr val="FFFFFF"/>
                </a:solidFill>
              </a:defRPr>
            </a:lvl8pPr>
            <a:lvl9pPr lvl="8" algn="r">
              <a:spcBef>
                <a:spcPts val="0"/>
              </a:spcBef>
              <a:spcAft>
                <a:spcPts val="0"/>
              </a:spcAft>
              <a:buClr>
                <a:srgbClr val="FFFFFF"/>
              </a:buClr>
              <a:buSzPts val="1800"/>
              <a:buNone/>
              <a:defRPr>
                <a:solidFill>
                  <a:srgbClr val="FFFFFF"/>
                </a:solidFill>
              </a:defRPr>
            </a:lvl9pPr>
          </a:lstStyle>
          <a:p>
            <a:endParaRPr/>
          </a:p>
        </p:txBody>
      </p:sp>
      <p:sp>
        <p:nvSpPr>
          <p:cNvPr id="1048616" name="Shape 56"/>
          <p:cNvSpPr txBox="1">
            <a:spLocks noGrp="1"/>
          </p:cNvSpPr>
          <p:nvPr>
            <p:ph type="body" idx="1"/>
          </p:nvPr>
        </p:nvSpPr>
        <p:spPr>
          <a:xfrm>
            <a:off x="2757725" y="1123950"/>
            <a:ext cx="2700600" cy="30960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lvl4pPr>
            <a:lvl5pPr marL="2286000" lvl="4" indent="-342900">
              <a:spcBef>
                <a:spcPts val="0"/>
              </a:spcBef>
              <a:spcAft>
                <a:spcPts val="0"/>
              </a:spcAft>
              <a:buSzPts val="1800"/>
              <a:buChar char="○"/>
            </a:lvl5pPr>
            <a:lvl6pPr marL="2743200" lvl="5" indent="-342900">
              <a:spcBef>
                <a:spcPts val="0"/>
              </a:spcBef>
              <a:spcAft>
                <a:spcPts val="0"/>
              </a:spcAft>
              <a:buSzPts val="1800"/>
              <a:buChar char="■"/>
            </a:lvl6pPr>
            <a:lvl7pPr marL="3200400" lvl="6" indent="-342900">
              <a:spcBef>
                <a:spcPts val="0"/>
              </a:spcBef>
              <a:spcAft>
                <a:spcPts val="0"/>
              </a:spcAft>
              <a:buSzPts val="1800"/>
              <a:buChar char="●"/>
            </a:lvl7pPr>
            <a:lvl8pPr marL="3657600" lvl="7" indent="-342900">
              <a:spcBef>
                <a:spcPts val="0"/>
              </a:spcBef>
              <a:spcAft>
                <a:spcPts val="0"/>
              </a:spcAft>
              <a:buSzPts val="1800"/>
              <a:buChar char="○"/>
            </a:lvl8pPr>
            <a:lvl9pPr marL="4114800" lvl="8" indent="-342900">
              <a:spcBef>
                <a:spcPts val="0"/>
              </a:spcBef>
              <a:spcAft>
                <a:spcPts val="0"/>
              </a:spcAft>
              <a:buSzPts val="1800"/>
              <a:buChar char="■"/>
            </a:lvl9pPr>
          </a:lstStyle>
          <a:p>
            <a:endParaRPr/>
          </a:p>
        </p:txBody>
      </p:sp>
      <p:sp>
        <p:nvSpPr>
          <p:cNvPr id="1048617" name="Shape 57"/>
          <p:cNvSpPr txBox="1">
            <a:spLocks noGrp="1"/>
          </p:cNvSpPr>
          <p:nvPr>
            <p:ph type="body" idx="2"/>
          </p:nvPr>
        </p:nvSpPr>
        <p:spPr>
          <a:xfrm>
            <a:off x="5620903" y="1123950"/>
            <a:ext cx="2700600" cy="30960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lvl4pPr>
            <a:lvl5pPr marL="2286000" lvl="4" indent="-342900">
              <a:spcBef>
                <a:spcPts val="0"/>
              </a:spcBef>
              <a:spcAft>
                <a:spcPts val="0"/>
              </a:spcAft>
              <a:buSzPts val="1800"/>
              <a:buChar char="○"/>
            </a:lvl5pPr>
            <a:lvl6pPr marL="2743200" lvl="5" indent="-342900">
              <a:spcBef>
                <a:spcPts val="0"/>
              </a:spcBef>
              <a:spcAft>
                <a:spcPts val="0"/>
              </a:spcAft>
              <a:buSzPts val="1800"/>
              <a:buChar char="■"/>
            </a:lvl6pPr>
            <a:lvl7pPr marL="3200400" lvl="6" indent="-342900">
              <a:spcBef>
                <a:spcPts val="0"/>
              </a:spcBef>
              <a:spcAft>
                <a:spcPts val="0"/>
              </a:spcAft>
              <a:buSzPts val="1800"/>
              <a:buChar char="●"/>
            </a:lvl7pPr>
            <a:lvl8pPr marL="3657600" lvl="7" indent="-342900">
              <a:spcBef>
                <a:spcPts val="0"/>
              </a:spcBef>
              <a:spcAft>
                <a:spcPts val="0"/>
              </a:spcAft>
              <a:buSzPts val="1800"/>
              <a:buChar char="○"/>
            </a:lvl8pPr>
            <a:lvl9pPr marL="4114800" lvl="8" indent="-342900">
              <a:spcBef>
                <a:spcPts val="0"/>
              </a:spcBef>
              <a:spcAft>
                <a:spcPts val="0"/>
              </a:spcAft>
              <a:buSzPts val="1800"/>
              <a:buChar cha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solidFill>
          <a:srgbClr val="4D4A56"/>
        </a:solidFill>
        <a:effectLst/>
      </p:bgPr>
    </p:bg>
    <p:spTree>
      <p:nvGrpSpPr>
        <p:cNvPr id="1" name="Shape 58"/>
        <p:cNvGrpSpPr/>
        <p:nvPr/>
      </p:nvGrpSpPr>
      <p:grpSpPr>
        <a:xfrm>
          <a:off x="0" y="0"/>
          <a:ext cx="0" cy="0"/>
          <a:chOff x="0" y="0"/>
          <a:chExt cx="0" cy="0"/>
        </a:xfrm>
      </p:grpSpPr>
      <p:pic>
        <p:nvPicPr>
          <p:cNvPr id="2097152" name="Shape 59" descr="organic-03.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grpSp>
        <p:nvGrpSpPr>
          <p:cNvPr id="38" name="Shape 60"/>
          <p:cNvGrpSpPr/>
          <p:nvPr/>
        </p:nvGrpSpPr>
        <p:grpSpPr>
          <a:xfrm>
            <a:off x="404975" y="441142"/>
            <a:ext cx="8334050" cy="4261216"/>
            <a:chOff x="428900" y="455934"/>
            <a:chExt cx="8334050" cy="4261216"/>
          </a:xfrm>
        </p:grpSpPr>
        <p:sp>
          <p:nvSpPr>
            <p:cNvPr id="1048578" name="Shape 61"/>
            <p:cNvSpPr/>
            <p:nvPr/>
          </p:nvSpPr>
          <p:spPr>
            <a:xfrm>
              <a:off x="2166250" y="806350"/>
              <a:ext cx="6596700" cy="39108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579" name="Shape 62"/>
            <p:cNvSpPr/>
            <p:nvPr/>
          </p:nvSpPr>
          <p:spPr>
            <a:xfrm>
              <a:off x="2090050" y="730150"/>
              <a:ext cx="6596700" cy="39108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580" name="Shape 63"/>
            <p:cNvSpPr/>
            <p:nvPr/>
          </p:nvSpPr>
          <p:spPr>
            <a:xfrm>
              <a:off x="505100" y="532134"/>
              <a:ext cx="1980300" cy="19803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581" name="Shape 64"/>
            <p:cNvSpPr/>
            <p:nvPr/>
          </p:nvSpPr>
          <p:spPr>
            <a:xfrm>
              <a:off x="428900" y="455934"/>
              <a:ext cx="1980300" cy="19803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582" name="Shape 65"/>
          <p:cNvSpPr txBox="1">
            <a:spLocks noGrp="1"/>
          </p:cNvSpPr>
          <p:nvPr>
            <p:ph type="title"/>
          </p:nvPr>
        </p:nvSpPr>
        <p:spPr>
          <a:xfrm>
            <a:off x="381000" y="530127"/>
            <a:ext cx="1778100" cy="857400"/>
          </a:xfrm>
          <a:prstGeom prst="rect">
            <a:avLst/>
          </a:prstGeom>
        </p:spPr>
        <p:txBody>
          <a:bodyPr spcFirstLastPara="1" wrap="square" lIns="91425" tIns="91425" rIns="91425" bIns="91425" anchor="t" anchorCtr="0"/>
          <a:lstStyle>
            <a:lvl1pPr lvl="0" algn="r" rtl="0">
              <a:spcBef>
                <a:spcPts val="0"/>
              </a:spcBef>
              <a:spcAft>
                <a:spcPts val="0"/>
              </a:spcAft>
              <a:buClr>
                <a:srgbClr val="FFFFFF"/>
              </a:buClr>
              <a:buSzPts val="1800"/>
              <a:buNone/>
              <a:defRPr>
                <a:solidFill>
                  <a:srgbClr val="FFFFFF"/>
                </a:solidFill>
              </a:defRPr>
            </a:lvl1pPr>
            <a:lvl2pPr lvl="1" algn="r" rtl="0">
              <a:spcBef>
                <a:spcPts val="0"/>
              </a:spcBef>
              <a:spcAft>
                <a:spcPts val="0"/>
              </a:spcAft>
              <a:buClr>
                <a:srgbClr val="FFFFFF"/>
              </a:buClr>
              <a:buSzPts val="1800"/>
              <a:buNone/>
              <a:defRPr>
                <a:solidFill>
                  <a:srgbClr val="FFFFFF"/>
                </a:solidFill>
              </a:defRPr>
            </a:lvl2pPr>
            <a:lvl3pPr lvl="2" algn="r" rtl="0">
              <a:spcBef>
                <a:spcPts val="0"/>
              </a:spcBef>
              <a:spcAft>
                <a:spcPts val="0"/>
              </a:spcAft>
              <a:buClr>
                <a:srgbClr val="FFFFFF"/>
              </a:buClr>
              <a:buSzPts val="1800"/>
              <a:buNone/>
              <a:defRPr>
                <a:solidFill>
                  <a:srgbClr val="FFFFFF"/>
                </a:solidFill>
              </a:defRPr>
            </a:lvl3pPr>
            <a:lvl4pPr lvl="3" algn="r" rtl="0">
              <a:spcBef>
                <a:spcPts val="0"/>
              </a:spcBef>
              <a:spcAft>
                <a:spcPts val="0"/>
              </a:spcAft>
              <a:buClr>
                <a:srgbClr val="FFFFFF"/>
              </a:buClr>
              <a:buSzPts val="1800"/>
              <a:buNone/>
              <a:defRPr>
                <a:solidFill>
                  <a:srgbClr val="FFFFFF"/>
                </a:solidFill>
              </a:defRPr>
            </a:lvl4pPr>
            <a:lvl5pPr lvl="4" algn="r" rtl="0">
              <a:spcBef>
                <a:spcPts val="0"/>
              </a:spcBef>
              <a:spcAft>
                <a:spcPts val="0"/>
              </a:spcAft>
              <a:buClr>
                <a:srgbClr val="FFFFFF"/>
              </a:buClr>
              <a:buSzPts val="1800"/>
              <a:buNone/>
              <a:defRPr>
                <a:solidFill>
                  <a:srgbClr val="FFFFFF"/>
                </a:solidFill>
              </a:defRPr>
            </a:lvl5pPr>
            <a:lvl6pPr lvl="5" algn="r" rtl="0">
              <a:spcBef>
                <a:spcPts val="0"/>
              </a:spcBef>
              <a:spcAft>
                <a:spcPts val="0"/>
              </a:spcAft>
              <a:buClr>
                <a:srgbClr val="FFFFFF"/>
              </a:buClr>
              <a:buSzPts val="1800"/>
              <a:buNone/>
              <a:defRPr>
                <a:solidFill>
                  <a:srgbClr val="FFFFFF"/>
                </a:solidFill>
              </a:defRPr>
            </a:lvl6pPr>
            <a:lvl7pPr lvl="6" algn="r" rtl="0">
              <a:spcBef>
                <a:spcPts val="0"/>
              </a:spcBef>
              <a:spcAft>
                <a:spcPts val="0"/>
              </a:spcAft>
              <a:buClr>
                <a:srgbClr val="FFFFFF"/>
              </a:buClr>
              <a:buSzPts val="1800"/>
              <a:buNone/>
              <a:defRPr>
                <a:solidFill>
                  <a:srgbClr val="FFFFFF"/>
                </a:solidFill>
              </a:defRPr>
            </a:lvl7pPr>
            <a:lvl8pPr lvl="7" algn="r" rtl="0">
              <a:spcBef>
                <a:spcPts val="0"/>
              </a:spcBef>
              <a:spcAft>
                <a:spcPts val="0"/>
              </a:spcAft>
              <a:buClr>
                <a:srgbClr val="FFFFFF"/>
              </a:buClr>
              <a:buSzPts val="1800"/>
              <a:buNone/>
              <a:defRPr>
                <a:solidFill>
                  <a:srgbClr val="FFFFFF"/>
                </a:solidFill>
              </a:defRPr>
            </a:lvl8pPr>
            <a:lvl9pPr lvl="8" algn="r" rtl="0">
              <a:spcBef>
                <a:spcPts val="0"/>
              </a:spcBef>
              <a:spcAft>
                <a:spcPts val="0"/>
              </a:spcAft>
              <a:buClr>
                <a:srgbClr val="FFFFFF"/>
              </a:buClr>
              <a:buSzPts val="1800"/>
              <a:buNone/>
              <a:defRPr>
                <a:solidFill>
                  <a:srgbClr val="FFFFFF"/>
                </a:solidFill>
              </a:defRPr>
            </a:lvl9pPr>
          </a:lstStyle>
          <a:p>
            <a:endParaRPr/>
          </a:p>
        </p:txBody>
      </p:sp>
      <p:sp>
        <p:nvSpPr>
          <p:cNvPr id="1048583" name="Shape 66"/>
          <p:cNvSpPr txBox="1">
            <a:spLocks noGrp="1"/>
          </p:cNvSpPr>
          <p:nvPr>
            <p:ph type="body" idx="1"/>
          </p:nvPr>
        </p:nvSpPr>
        <p:spPr>
          <a:xfrm>
            <a:off x="2652481" y="1054700"/>
            <a:ext cx="1855500" cy="32898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048584" name="Shape 67"/>
          <p:cNvSpPr txBox="1">
            <a:spLocks noGrp="1"/>
          </p:cNvSpPr>
          <p:nvPr>
            <p:ph type="body" idx="2"/>
          </p:nvPr>
        </p:nvSpPr>
        <p:spPr>
          <a:xfrm>
            <a:off x="4603343" y="1054700"/>
            <a:ext cx="1855500" cy="32898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048585" name="Shape 68"/>
          <p:cNvSpPr txBox="1">
            <a:spLocks noGrp="1"/>
          </p:cNvSpPr>
          <p:nvPr>
            <p:ph type="body" idx="3"/>
          </p:nvPr>
        </p:nvSpPr>
        <p:spPr>
          <a:xfrm>
            <a:off x="6554205" y="1054700"/>
            <a:ext cx="1855500" cy="32898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rgbClr val="4D4A56"/>
        </a:solidFill>
        <a:effectLst/>
      </p:bgPr>
    </p:bg>
    <p:spTree>
      <p:nvGrpSpPr>
        <p:cNvPr id="1" name="Shape 69"/>
        <p:cNvGrpSpPr/>
        <p:nvPr/>
      </p:nvGrpSpPr>
      <p:grpSpPr>
        <a:xfrm>
          <a:off x="0" y="0"/>
          <a:ext cx="0" cy="0"/>
          <a:chOff x="0" y="0"/>
          <a:chExt cx="0" cy="0"/>
        </a:xfrm>
      </p:grpSpPr>
      <p:pic>
        <p:nvPicPr>
          <p:cNvPr id="2097155" name="Shape 70" descr="organic-01.png"/>
          <p:cNvPicPr preferRelativeResize="0">
            <a:picLocks/>
          </p:cNvPicPr>
          <p:nvPr/>
        </p:nvPicPr>
        <p:blipFill>
          <a:blip r:embed="rId2">
            <a:alphaModFix amt="4000"/>
          </a:blip>
          <a:stretch>
            <a:fillRect/>
          </a:stretch>
        </p:blipFill>
        <p:spPr>
          <a:xfrm>
            <a:off x="0" y="0"/>
            <a:ext cx="9144000" cy="5143500"/>
          </a:xfrm>
          <a:prstGeom prst="rect">
            <a:avLst/>
          </a:prstGeom>
          <a:noFill/>
          <a:ln>
            <a:noFill/>
          </a:ln>
        </p:spPr>
      </p:pic>
      <p:sp>
        <p:nvSpPr>
          <p:cNvPr id="1048623" name="Shape 71"/>
          <p:cNvSpPr/>
          <p:nvPr/>
        </p:nvSpPr>
        <p:spPr>
          <a:xfrm>
            <a:off x="481175" y="517342"/>
            <a:ext cx="1980300" cy="19803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24" name="Shape 72"/>
          <p:cNvSpPr/>
          <p:nvPr/>
        </p:nvSpPr>
        <p:spPr>
          <a:xfrm>
            <a:off x="404975" y="441142"/>
            <a:ext cx="1980300" cy="19803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25" name="Shape 73"/>
          <p:cNvSpPr txBox="1">
            <a:spLocks noGrp="1"/>
          </p:cNvSpPr>
          <p:nvPr>
            <p:ph type="title"/>
          </p:nvPr>
        </p:nvSpPr>
        <p:spPr>
          <a:xfrm>
            <a:off x="428171" y="543067"/>
            <a:ext cx="1729500" cy="1616100"/>
          </a:xfrm>
          <a:prstGeom prst="rect">
            <a:avLst/>
          </a:prstGeom>
        </p:spPr>
        <p:txBody>
          <a:bodyPr spcFirstLastPara="1" wrap="square" lIns="91425" tIns="91425" rIns="91425" bIns="91425" anchor="t" anchorCtr="0"/>
          <a:lstStyle>
            <a:lvl1pPr lvl="0" algn="r">
              <a:spcBef>
                <a:spcPts val="0"/>
              </a:spcBef>
              <a:spcAft>
                <a:spcPts val="0"/>
              </a:spcAft>
              <a:buClr>
                <a:srgbClr val="FFFFFF"/>
              </a:buClr>
              <a:buSzPts val="1800"/>
              <a:buNone/>
              <a:defRPr>
                <a:solidFill>
                  <a:srgbClr val="FFFFFF"/>
                </a:solidFill>
              </a:defRPr>
            </a:lvl1pPr>
            <a:lvl2pPr lvl="1" algn="r">
              <a:spcBef>
                <a:spcPts val="0"/>
              </a:spcBef>
              <a:spcAft>
                <a:spcPts val="0"/>
              </a:spcAft>
              <a:buClr>
                <a:srgbClr val="FFFFFF"/>
              </a:buClr>
              <a:buSzPts val="1800"/>
              <a:buNone/>
              <a:defRPr>
                <a:solidFill>
                  <a:srgbClr val="FFFFFF"/>
                </a:solidFill>
              </a:defRPr>
            </a:lvl2pPr>
            <a:lvl3pPr lvl="2" algn="r">
              <a:spcBef>
                <a:spcPts val="0"/>
              </a:spcBef>
              <a:spcAft>
                <a:spcPts val="0"/>
              </a:spcAft>
              <a:buClr>
                <a:srgbClr val="FFFFFF"/>
              </a:buClr>
              <a:buSzPts val="1800"/>
              <a:buNone/>
              <a:defRPr>
                <a:solidFill>
                  <a:srgbClr val="FFFFFF"/>
                </a:solidFill>
              </a:defRPr>
            </a:lvl3pPr>
            <a:lvl4pPr lvl="3" algn="r">
              <a:spcBef>
                <a:spcPts val="0"/>
              </a:spcBef>
              <a:spcAft>
                <a:spcPts val="0"/>
              </a:spcAft>
              <a:buClr>
                <a:srgbClr val="FFFFFF"/>
              </a:buClr>
              <a:buSzPts val="1800"/>
              <a:buNone/>
              <a:defRPr>
                <a:solidFill>
                  <a:srgbClr val="FFFFFF"/>
                </a:solidFill>
              </a:defRPr>
            </a:lvl4pPr>
            <a:lvl5pPr lvl="4" algn="r">
              <a:spcBef>
                <a:spcPts val="0"/>
              </a:spcBef>
              <a:spcAft>
                <a:spcPts val="0"/>
              </a:spcAft>
              <a:buClr>
                <a:srgbClr val="FFFFFF"/>
              </a:buClr>
              <a:buSzPts val="1800"/>
              <a:buNone/>
              <a:defRPr>
                <a:solidFill>
                  <a:srgbClr val="FFFFFF"/>
                </a:solidFill>
              </a:defRPr>
            </a:lvl5pPr>
            <a:lvl6pPr lvl="5" algn="r">
              <a:spcBef>
                <a:spcPts val="0"/>
              </a:spcBef>
              <a:spcAft>
                <a:spcPts val="0"/>
              </a:spcAft>
              <a:buClr>
                <a:srgbClr val="FFFFFF"/>
              </a:buClr>
              <a:buSzPts val="1800"/>
              <a:buNone/>
              <a:defRPr>
                <a:solidFill>
                  <a:srgbClr val="FFFFFF"/>
                </a:solidFill>
              </a:defRPr>
            </a:lvl6pPr>
            <a:lvl7pPr lvl="6" algn="r">
              <a:spcBef>
                <a:spcPts val="0"/>
              </a:spcBef>
              <a:spcAft>
                <a:spcPts val="0"/>
              </a:spcAft>
              <a:buClr>
                <a:srgbClr val="FFFFFF"/>
              </a:buClr>
              <a:buSzPts val="1800"/>
              <a:buNone/>
              <a:defRPr>
                <a:solidFill>
                  <a:srgbClr val="FFFFFF"/>
                </a:solidFill>
              </a:defRPr>
            </a:lvl7pPr>
            <a:lvl8pPr lvl="7" algn="r">
              <a:spcBef>
                <a:spcPts val="0"/>
              </a:spcBef>
              <a:spcAft>
                <a:spcPts val="0"/>
              </a:spcAft>
              <a:buClr>
                <a:srgbClr val="FFFFFF"/>
              </a:buClr>
              <a:buSzPts val="1800"/>
              <a:buNone/>
              <a:defRPr>
                <a:solidFill>
                  <a:srgbClr val="FFFFFF"/>
                </a:solidFill>
              </a:defRPr>
            </a:lvl8pPr>
            <a:lvl9pPr lvl="8" algn="r">
              <a:spcBef>
                <a:spcPts val="0"/>
              </a:spcBef>
              <a:spcAft>
                <a:spcPts val="0"/>
              </a:spcAft>
              <a:buClr>
                <a:srgbClr val="FFFFFF"/>
              </a:buClr>
              <a:buSzPts val="1800"/>
              <a:buNone/>
              <a:defRPr>
                <a:solidFill>
                  <a:srgbClr val="FFFFFF"/>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hort Title only">
  <p:cSld name="TITLE_ONLY_1">
    <p:bg>
      <p:bgPr>
        <a:solidFill>
          <a:srgbClr val="4D4A56"/>
        </a:solidFill>
        <a:effectLst/>
      </p:bgPr>
    </p:bg>
    <p:spTree>
      <p:nvGrpSpPr>
        <p:cNvPr id="1" name="Shape 74"/>
        <p:cNvGrpSpPr/>
        <p:nvPr/>
      </p:nvGrpSpPr>
      <p:grpSpPr>
        <a:xfrm>
          <a:off x="0" y="0"/>
          <a:ext cx="0" cy="0"/>
          <a:chOff x="0" y="0"/>
          <a:chExt cx="0" cy="0"/>
        </a:xfrm>
      </p:grpSpPr>
      <p:pic>
        <p:nvPicPr>
          <p:cNvPr id="2097162" name="Shape 75" descr="organic-01.png"/>
          <p:cNvPicPr preferRelativeResize="0">
            <a:picLocks/>
          </p:cNvPicPr>
          <p:nvPr/>
        </p:nvPicPr>
        <p:blipFill>
          <a:blip r:embed="rId2">
            <a:alphaModFix amt="4000"/>
          </a:blip>
          <a:stretch>
            <a:fillRect/>
          </a:stretch>
        </p:blipFill>
        <p:spPr>
          <a:xfrm>
            <a:off x="0" y="0"/>
            <a:ext cx="9144000" cy="5143500"/>
          </a:xfrm>
          <a:prstGeom prst="rect">
            <a:avLst/>
          </a:prstGeom>
          <a:noFill/>
          <a:ln>
            <a:noFill/>
          </a:ln>
        </p:spPr>
      </p:pic>
      <p:sp>
        <p:nvSpPr>
          <p:cNvPr id="1048770" name="Shape 76"/>
          <p:cNvSpPr/>
          <p:nvPr/>
        </p:nvSpPr>
        <p:spPr>
          <a:xfrm>
            <a:off x="481175" y="517345"/>
            <a:ext cx="1980300" cy="6717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71" name="Shape 77"/>
          <p:cNvSpPr/>
          <p:nvPr/>
        </p:nvSpPr>
        <p:spPr>
          <a:xfrm>
            <a:off x="404975" y="441145"/>
            <a:ext cx="1980300" cy="6717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72" name="Shape 78"/>
          <p:cNvSpPr txBox="1">
            <a:spLocks noGrp="1"/>
          </p:cNvSpPr>
          <p:nvPr>
            <p:ph type="title"/>
          </p:nvPr>
        </p:nvSpPr>
        <p:spPr>
          <a:xfrm>
            <a:off x="428171" y="543067"/>
            <a:ext cx="1729500" cy="1616100"/>
          </a:xfrm>
          <a:prstGeom prst="rect">
            <a:avLst/>
          </a:prstGeom>
        </p:spPr>
        <p:txBody>
          <a:bodyPr spcFirstLastPara="1" wrap="square" lIns="91425" tIns="91425" rIns="91425" bIns="91425" anchor="t" anchorCtr="0"/>
          <a:lstStyle>
            <a:lvl1pPr lvl="0" algn="r" rtl="0">
              <a:spcBef>
                <a:spcPts val="0"/>
              </a:spcBef>
              <a:spcAft>
                <a:spcPts val="0"/>
              </a:spcAft>
              <a:buClr>
                <a:srgbClr val="FFFFFF"/>
              </a:buClr>
              <a:buSzPts val="1800"/>
              <a:buNone/>
              <a:defRPr>
                <a:solidFill>
                  <a:srgbClr val="FFFFFF"/>
                </a:solidFill>
              </a:defRPr>
            </a:lvl1pPr>
            <a:lvl2pPr lvl="1" algn="r" rtl="0">
              <a:spcBef>
                <a:spcPts val="0"/>
              </a:spcBef>
              <a:spcAft>
                <a:spcPts val="0"/>
              </a:spcAft>
              <a:buClr>
                <a:srgbClr val="FFFFFF"/>
              </a:buClr>
              <a:buSzPts val="1800"/>
              <a:buNone/>
              <a:defRPr>
                <a:solidFill>
                  <a:srgbClr val="FFFFFF"/>
                </a:solidFill>
              </a:defRPr>
            </a:lvl2pPr>
            <a:lvl3pPr lvl="2" algn="r" rtl="0">
              <a:spcBef>
                <a:spcPts val="0"/>
              </a:spcBef>
              <a:spcAft>
                <a:spcPts val="0"/>
              </a:spcAft>
              <a:buClr>
                <a:srgbClr val="FFFFFF"/>
              </a:buClr>
              <a:buSzPts val="1800"/>
              <a:buNone/>
              <a:defRPr>
                <a:solidFill>
                  <a:srgbClr val="FFFFFF"/>
                </a:solidFill>
              </a:defRPr>
            </a:lvl3pPr>
            <a:lvl4pPr lvl="3" algn="r" rtl="0">
              <a:spcBef>
                <a:spcPts val="0"/>
              </a:spcBef>
              <a:spcAft>
                <a:spcPts val="0"/>
              </a:spcAft>
              <a:buClr>
                <a:srgbClr val="FFFFFF"/>
              </a:buClr>
              <a:buSzPts val="1800"/>
              <a:buNone/>
              <a:defRPr>
                <a:solidFill>
                  <a:srgbClr val="FFFFFF"/>
                </a:solidFill>
              </a:defRPr>
            </a:lvl4pPr>
            <a:lvl5pPr lvl="4" algn="r" rtl="0">
              <a:spcBef>
                <a:spcPts val="0"/>
              </a:spcBef>
              <a:spcAft>
                <a:spcPts val="0"/>
              </a:spcAft>
              <a:buClr>
                <a:srgbClr val="FFFFFF"/>
              </a:buClr>
              <a:buSzPts val="1800"/>
              <a:buNone/>
              <a:defRPr>
                <a:solidFill>
                  <a:srgbClr val="FFFFFF"/>
                </a:solidFill>
              </a:defRPr>
            </a:lvl5pPr>
            <a:lvl6pPr lvl="5" algn="r" rtl="0">
              <a:spcBef>
                <a:spcPts val="0"/>
              </a:spcBef>
              <a:spcAft>
                <a:spcPts val="0"/>
              </a:spcAft>
              <a:buClr>
                <a:srgbClr val="FFFFFF"/>
              </a:buClr>
              <a:buSzPts val="1800"/>
              <a:buNone/>
              <a:defRPr>
                <a:solidFill>
                  <a:srgbClr val="FFFFFF"/>
                </a:solidFill>
              </a:defRPr>
            </a:lvl6pPr>
            <a:lvl7pPr lvl="6" algn="r" rtl="0">
              <a:spcBef>
                <a:spcPts val="0"/>
              </a:spcBef>
              <a:spcAft>
                <a:spcPts val="0"/>
              </a:spcAft>
              <a:buClr>
                <a:srgbClr val="FFFFFF"/>
              </a:buClr>
              <a:buSzPts val="1800"/>
              <a:buNone/>
              <a:defRPr>
                <a:solidFill>
                  <a:srgbClr val="FFFFFF"/>
                </a:solidFill>
              </a:defRPr>
            </a:lvl7pPr>
            <a:lvl8pPr lvl="7" algn="r" rtl="0">
              <a:spcBef>
                <a:spcPts val="0"/>
              </a:spcBef>
              <a:spcAft>
                <a:spcPts val="0"/>
              </a:spcAft>
              <a:buClr>
                <a:srgbClr val="FFFFFF"/>
              </a:buClr>
              <a:buSzPts val="1800"/>
              <a:buNone/>
              <a:defRPr>
                <a:solidFill>
                  <a:srgbClr val="FFFFFF"/>
                </a:solidFill>
              </a:defRPr>
            </a:lvl8pPr>
            <a:lvl9pPr lvl="8" algn="r" rtl="0">
              <a:spcBef>
                <a:spcPts val="0"/>
              </a:spcBef>
              <a:spcAft>
                <a:spcPts val="0"/>
              </a:spcAft>
              <a:buClr>
                <a:srgbClr val="FFFFFF"/>
              </a:buClr>
              <a:buSzPts val="1800"/>
              <a:buNone/>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rgbClr val="4D4A56"/>
        </a:solidFill>
        <a:effectLst/>
      </p:bgPr>
    </p:bg>
    <p:spTree>
      <p:nvGrpSpPr>
        <p:cNvPr id="1" name="Shape 79"/>
        <p:cNvGrpSpPr/>
        <p:nvPr/>
      </p:nvGrpSpPr>
      <p:grpSpPr>
        <a:xfrm>
          <a:off x="0" y="0"/>
          <a:ext cx="0" cy="0"/>
          <a:chOff x="0" y="0"/>
          <a:chExt cx="0" cy="0"/>
        </a:xfrm>
      </p:grpSpPr>
      <p:pic>
        <p:nvPicPr>
          <p:cNvPr id="2097167" name="Shape 80" descr="organic-04.png"/>
          <p:cNvPicPr preferRelativeResize="0">
            <a:picLocks/>
          </p:cNvPicPr>
          <p:nvPr/>
        </p:nvPicPr>
        <p:blipFill>
          <a:blip r:embed="rId2">
            <a:alphaModFix amt="5000"/>
          </a:blip>
          <a:stretch>
            <a:fillRect/>
          </a:stretch>
        </p:blipFill>
        <p:spPr>
          <a:xfrm>
            <a:off x="0" y="0"/>
            <a:ext cx="9144000" cy="5143500"/>
          </a:xfrm>
          <a:prstGeom prst="rect">
            <a:avLst/>
          </a:prstGeom>
          <a:noFill/>
          <a:ln>
            <a:noFill/>
          </a:ln>
        </p:spPr>
      </p:pic>
      <p:sp>
        <p:nvSpPr>
          <p:cNvPr id="1048813" name="Shape 81"/>
          <p:cNvSpPr/>
          <p:nvPr/>
        </p:nvSpPr>
        <p:spPr>
          <a:xfrm>
            <a:off x="671400" y="664731"/>
            <a:ext cx="7953600" cy="39108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814" name="Shape 82"/>
          <p:cNvSpPr/>
          <p:nvPr/>
        </p:nvSpPr>
        <p:spPr>
          <a:xfrm>
            <a:off x="595200" y="588531"/>
            <a:ext cx="7953600" cy="39108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815" name="Shape 83"/>
          <p:cNvSpPr/>
          <p:nvPr/>
        </p:nvSpPr>
        <p:spPr>
          <a:xfrm>
            <a:off x="1871100" y="4275656"/>
            <a:ext cx="5554200" cy="6291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816" name="Shape 84"/>
          <p:cNvSpPr/>
          <p:nvPr/>
        </p:nvSpPr>
        <p:spPr>
          <a:xfrm>
            <a:off x="1794900" y="4199456"/>
            <a:ext cx="5554200" cy="629100"/>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817" name="Shape 85"/>
          <p:cNvSpPr txBox="1">
            <a:spLocks noGrp="1"/>
          </p:cNvSpPr>
          <p:nvPr>
            <p:ph type="body" idx="1"/>
          </p:nvPr>
        </p:nvSpPr>
        <p:spPr>
          <a:xfrm>
            <a:off x="1794900" y="4192781"/>
            <a:ext cx="5554200" cy="629100"/>
          </a:xfrm>
          <a:prstGeom prst="rect">
            <a:avLst/>
          </a:prstGeom>
        </p:spPr>
        <p:txBody>
          <a:bodyPr spcFirstLastPara="1" wrap="square" lIns="91425" tIns="91425" rIns="91425" bIns="91425" anchor="ctr" anchorCtr="0"/>
          <a:lstStyle>
            <a:lvl1pPr marL="457200" lvl="0" indent="-228600" algn="ctr">
              <a:spcBef>
                <a:spcPts val="360"/>
              </a:spcBef>
              <a:spcAft>
                <a:spcPts val="0"/>
              </a:spcAft>
              <a:buSzPts val="1800"/>
              <a:buNone/>
              <a:defRPr sz="1800"/>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F3F3F3"/>
        </a:solidFill>
        <a:effectLst/>
      </p:bgPr>
    </p:bg>
    <p:spTree>
      <p:nvGrpSpPr>
        <p:cNvPr id="1" name="Shape 5"/>
        <p:cNvGrpSpPr/>
        <p:nvPr/>
      </p:nvGrpSpPr>
      <p:grpSpPr>
        <a:xfrm>
          <a:off x="0" y="0"/>
          <a:ext cx="0" cy="0"/>
          <a:chOff x="0" y="0"/>
          <a:chExt cx="0" cy="0"/>
        </a:xfrm>
      </p:grpSpPr>
      <p:sp>
        <p:nvSpPr>
          <p:cNvPr id="1048576" name="Shape 6"/>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1pPr>
            <a:lvl2pPr lvl="1">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2pPr>
            <a:lvl3pPr lvl="2">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3pPr>
            <a:lvl4pPr lvl="3">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4pPr>
            <a:lvl5pPr lvl="4">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5pPr>
            <a:lvl6pPr lvl="5">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6pPr>
            <a:lvl7pPr lvl="6">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7pPr>
            <a:lvl8pPr lvl="7">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8pPr>
            <a:lvl9pPr lvl="8">
              <a:spcBef>
                <a:spcPts val="0"/>
              </a:spcBef>
              <a:spcAft>
                <a:spcPts val="0"/>
              </a:spcAft>
              <a:buClr>
                <a:srgbClr val="4D4A56"/>
              </a:buClr>
              <a:buSzPts val="1800"/>
              <a:buFont typeface="Playfair Display"/>
              <a:buNone/>
              <a:defRPr sz="1800" b="1" i="1">
                <a:solidFill>
                  <a:srgbClr val="4D4A56"/>
                </a:solidFill>
                <a:latin typeface="Playfair Display"/>
                <a:ea typeface="Playfair Display"/>
                <a:cs typeface="Playfair Display"/>
                <a:sym typeface="Playfair Display"/>
              </a:defRPr>
            </a:lvl9pPr>
          </a:lstStyle>
          <a:p>
            <a:endParaRPr/>
          </a:p>
        </p:txBody>
      </p:sp>
      <p:sp>
        <p:nvSpPr>
          <p:cNvPr id="1048577" name="Shape 7"/>
          <p:cNvSpPr txBox="1">
            <a:spLocks noGrp="1"/>
          </p:cNvSpPr>
          <p:nvPr>
            <p:ph type="body" idx="1"/>
          </p:nvPr>
        </p:nvSpPr>
        <p:spPr>
          <a:xfrm>
            <a:off x="457200" y="1200150"/>
            <a:ext cx="8229600" cy="3725700"/>
          </a:xfrm>
          <a:prstGeom prst="rect">
            <a:avLst/>
          </a:prstGeom>
          <a:noFill/>
          <a:ln>
            <a:noFill/>
          </a:ln>
        </p:spPr>
        <p:txBody>
          <a:bodyPr spcFirstLastPara="1" wrap="square" lIns="91425" tIns="91425" rIns="91425" bIns="91425" anchor="t" anchorCtr="0"/>
          <a:lstStyle>
            <a:lvl1pPr marL="457200" lvl="0" indent="-419100">
              <a:spcBef>
                <a:spcPts val="600"/>
              </a:spcBef>
              <a:spcAft>
                <a:spcPts val="0"/>
              </a:spcAft>
              <a:buClr>
                <a:srgbClr val="4D4A56"/>
              </a:buClr>
              <a:buSzPts val="3000"/>
              <a:buFont typeface="Tinos"/>
              <a:buChar char="▹"/>
              <a:defRPr sz="3000">
                <a:solidFill>
                  <a:srgbClr val="4D4A56"/>
                </a:solidFill>
                <a:latin typeface="Tinos"/>
                <a:ea typeface="Tinos"/>
                <a:cs typeface="Tinos"/>
                <a:sym typeface="Tinos"/>
              </a:defRPr>
            </a:lvl1pPr>
            <a:lvl2pPr marL="914400" lvl="1" indent="-381000">
              <a:spcBef>
                <a:spcPts val="0"/>
              </a:spcBef>
              <a:spcAft>
                <a:spcPts val="0"/>
              </a:spcAft>
              <a:buClr>
                <a:srgbClr val="4D4A56"/>
              </a:buClr>
              <a:buSzPts val="2400"/>
              <a:buFont typeface="Tinos"/>
              <a:buChar char="▸"/>
              <a:defRPr sz="2400">
                <a:solidFill>
                  <a:srgbClr val="4D4A56"/>
                </a:solidFill>
                <a:latin typeface="Tinos"/>
                <a:ea typeface="Tinos"/>
                <a:cs typeface="Tinos"/>
                <a:sym typeface="Tinos"/>
              </a:defRPr>
            </a:lvl2pPr>
            <a:lvl3pPr marL="1371600" lvl="2" indent="-381000">
              <a:spcBef>
                <a:spcPts val="0"/>
              </a:spcBef>
              <a:spcAft>
                <a:spcPts val="0"/>
              </a:spcAft>
              <a:buClr>
                <a:srgbClr val="4D4A56"/>
              </a:buClr>
              <a:buSzPts val="2400"/>
              <a:buFont typeface="Tinos"/>
              <a:buChar char="◦"/>
              <a:defRPr sz="2400">
                <a:solidFill>
                  <a:srgbClr val="4D4A56"/>
                </a:solidFill>
                <a:latin typeface="Tinos"/>
                <a:ea typeface="Tinos"/>
                <a:cs typeface="Tinos"/>
                <a:sym typeface="Tinos"/>
              </a:defRPr>
            </a:lvl3pPr>
            <a:lvl4pPr marL="1828800" lvl="3" indent="-342900">
              <a:spcBef>
                <a:spcPts val="0"/>
              </a:spcBef>
              <a:spcAft>
                <a:spcPts val="0"/>
              </a:spcAft>
              <a:buClr>
                <a:srgbClr val="4D4A56"/>
              </a:buClr>
              <a:buSzPts val="1800"/>
              <a:buFont typeface="Tinos"/>
              <a:buChar char="●"/>
              <a:defRPr sz="1800">
                <a:solidFill>
                  <a:srgbClr val="4D4A56"/>
                </a:solidFill>
                <a:latin typeface="Tinos"/>
                <a:ea typeface="Tinos"/>
                <a:cs typeface="Tinos"/>
                <a:sym typeface="Tinos"/>
              </a:defRPr>
            </a:lvl4pPr>
            <a:lvl5pPr marL="2286000" lvl="4" indent="-342900">
              <a:spcBef>
                <a:spcPts val="0"/>
              </a:spcBef>
              <a:spcAft>
                <a:spcPts val="0"/>
              </a:spcAft>
              <a:buClr>
                <a:srgbClr val="4D4A56"/>
              </a:buClr>
              <a:buSzPts val="1800"/>
              <a:buFont typeface="Tinos"/>
              <a:buChar char="○"/>
              <a:defRPr sz="1800">
                <a:solidFill>
                  <a:srgbClr val="4D4A56"/>
                </a:solidFill>
                <a:latin typeface="Tinos"/>
                <a:ea typeface="Tinos"/>
                <a:cs typeface="Tinos"/>
                <a:sym typeface="Tinos"/>
              </a:defRPr>
            </a:lvl5pPr>
            <a:lvl6pPr marL="2743200" lvl="5" indent="-342900">
              <a:spcBef>
                <a:spcPts val="0"/>
              </a:spcBef>
              <a:spcAft>
                <a:spcPts val="0"/>
              </a:spcAft>
              <a:buClr>
                <a:srgbClr val="4D4A56"/>
              </a:buClr>
              <a:buSzPts val="1800"/>
              <a:buFont typeface="Tinos"/>
              <a:buChar char="■"/>
              <a:defRPr sz="1800">
                <a:solidFill>
                  <a:srgbClr val="4D4A56"/>
                </a:solidFill>
                <a:latin typeface="Tinos"/>
                <a:ea typeface="Tinos"/>
                <a:cs typeface="Tinos"/>
                <a:sym typeface="Tinos"/>
              </a:defRPr>
            </a:lvl6pPr>
            <a:lvl7pPr marL="3200400" lvl="6" indent="-342900">
              <a:spcBef>
                <a:spcPts val="0"/>
              </a:spcBef>
              <a:spcAft>
                <a:spcPts val="0"/>
              </a:spcAft>
              <a:buClr>
                <a:srgbClr val="4D4A56"/>
              </a:buClr>
              <a:buSzPts val="1800"/>
              <a:buFont typeface="Tinos"/>
              <a:buChar char="●"/>
              <a:defRPr sz="1800">
                <a:solidFill>
                  <a:srgbClr val="4D4A56"/>
                </a:solidFill>
                <a:latin typeface="Tinos"/>
                <a:ea typeface="Tinos"/>
                <a:cs typeface="Tinos"/>
                <a:sym typeface="Tinos"/>
              </a:defRPr>
            </a:lvl7pPr>
            <a:lvl8pPr marL="3657600" lvl="7" indent="-342900">
              <a:spcBef>
                <a:spcPts val="0"/>
              </a:spcBef>
              <a:spcAft>
                <a:spcPts val="0"/>
              </a:spcAft>
              <a:buClr>
                <a:srgbClr val="4D4A56"/>
              </a:buClr>
              <a:buSzPts val="1800"/>
              <a:buFont typeface="Tinos"/>
              <a:buChar char="○"/>
              <a:defRPr sz="1800">
                <a:solidFill>
                  <a:srgbClr val="4D4A56"/>
                </a:solidFill>
                <a:latin typeface="Tinos"/>
                <a:ea typeface="Tinos"/>
                <a:cs typeface="Tinos"/>
                <a:sym typeface="Tinos"/>
              </a:defRPr>
            </a:lvl8pPr>
            <a:lvl9pPr marL="4114800" lvl="8" indent="-342900">
              <a:spcBef>
                <a:spcPts val="0"/>
              </a:spcBef>
              <a:spcAft>
                <a:spcPts val="0"/>
              </a:spcAft>
              <a:buClr>
                <a:srgbClr val="4D4A56"/>
              </a:buClr>
              <a:buSzPts val="1800"/>
              <a:buFont typeface="Tinos"/>
              <a:buChar char="■"/>
              <a:defRPr sz="1800">
                <a:solidFill>
                  <a:srgbClr val="4D4A56"/>
                </a:solidFill>
                <a:latin typeface="Tinos"/>
                <a:ea typeface="Tinos"/>
                <a:cs typeface="Tinos"/>
                <a:sym typeface="Tino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048672" name="Shape 127"/>
          <p:cNvSpPr txBox="1">
            <a:spLocks noGrp="1"/>
          </p:cNvSpPr>
          <p:nvPr>
            <p:ph type="ctrTitle"/>
          </p:nvPr>
        </p:nvSpPr>
        <p:spPr>
          <a:xfrm>
            <a:off x="2361000" y="1735750"/>
            <a:ext cx="4335000" cy="1159800"/>
          </a:xfrm>
          <a:prstGeom prst="rect">
            <a:avLst/>
          </a:prstGeom>
        </p:spPr>
        <p:txBody>
          <a:bodyPr spcFirstLastPara="1" wrap="square" lIns="91425" tIns="91425" rIns="91425" bIns="91425" anchor="b" anchorCtr="0">
            <a:noAutofit/>
          </a:bodyPr>
          <a:lstStyle/>
          <a:p>
            <a:pPr lvl="0"/>
            <a:br>
              <a:rPr lang="en-GB" dirty="0"/>
            </a:br>
            <a:r>
              <a:rPr lang="id-ID" dirty="0"/>
              <a:t>AKUNTANSI SEBAGAI PROFESI</a:t>
            </a:r>
          </a:p>
        </p:txBody>
      </p:sp>
      <p:grpSp>
        <p:nvGrpSpPr>
          <p:cNvPr id="79" name="Shape 99"/>
          <p:cNvGrpSpPr/>
          <p:nvPr/>
        </p:nvGrpSpPr>
        <p:grpSpPr>
          <a:xfrm>
            <a:off x="4388765" y="980127"/>
            <a:ext cx="366458" cy="366437"/>
            <a:chOff x="1923675" y="1633650"/>
            <a:chExt cx="436000" cy="435975"/>
          </a:xfrm>
        </p:grpSpPr>
        <p:sp>
          <p:nvSpPr>
            <p:cNvPr id="1048674" name="Shape 100"/>
            <p:cNvSpPr/>
            <p:nvPr/>
          </p:nvSpPr>
          <p:spPr>
            <a:xfrm>
              <a:off x="2209250" y="1633650"/>
              <a:ext cx="150425" cy="150425"/>
            </a:xfrm>
            <a:custGeom>
              <a:avLst/>
              <a:gdLst/>
              <a:ahLst/>
              <a:cxnLst/>
              <a:rect l="0" t="0" r="0" b="0"/>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75" name="Shape 101"/>
            <p:cNvSpPr/>
            <p:nvPr/>
          </p:nvSpPr>
          <p:spPr>
            <a:xfrm>
              <a:off x="2019900" y="1757250"/>
              <a:ext cx="261825" cy="261850"/>
            </a:xfrm>
            <a:custGeom>
              <a:avLst/>
              <a:gdLst/>
              <a:ahLst/>
              <a:cxnLst/>
              <a:rect l="0" t="0" r="0" b="0"/>
              <a:pathLst>
                <a:path w="10473" h="10474" fill="none" extrusionOk="0">
                  <a:moveTo>
                    <a:pt x="10473" y="1"/>
                  </a:moveTo>
                  <a:lnTo>
                    <a:pt x="0" y="10473"/>
                  </a:lnTo>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76" name="Shape 102"/>
            <p:cNvSpPr/>
            <p:nvPr/>
          </p:nvSpPr>
          <p:spPr>
            <a:xfrm>
              <a:off x="1923675" y="1681150"/>
              <a:ext cx="388500" cy="388475"/>
            </a:xfrm>
            <a:custGeom>
              <a:avLst/>
              <a:gdLst/>
              <a:ahLst/>
              <a:cxnLst/>
              <a:rect l="0" t="0" r="0" b="0"/>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77" name="Shape 103"/>
            <p:cNvSpPr/>
            <p:nvPr/>
          </p:nvSpPr>
          <p:spPr>
            <a:xfrm>
              <a:off x="1974225" y="1711575"/>
              <a:ext cx="261825" cy="261850"/>
            </a:xfrm>
            <a:custGeom>
              <a:avLst/>
              <a:gdLst/>
              <a:ahLst/>
              <a:cxnLst/>
              <a:rect l="0" t="0" r="0" b="0"/>
              <a:pathLst>
                <a:path w="10473" h="10474" fill="none" extrusionOk="0">
                  <a:moveTo>
                    <a:pt x="0" y="10474"/>
                  </a:moveTo>
                  <a:lnTo>
                    <a:pt x="10473" y="1"/>
                  </a:lnTo>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78" name="Shape 104"/>
            <p:cNvSpPr/>
            <p:nvPr/>
          </p:nvSpPr>
          <p:spPr>
            <a:xfrm>
              <a:off x="1934650" y="2014200"/>
              <a:ext cx="44475" cy="44475"/>
            </a:xfrm>
            <a:custGeom>
              <a:avLst/>
              <a:gdLst/>
              <a:ahLst/>
              <a:cxnLst/>
              <a:rect l="0" t="0" r="0" b="0"/>
              <a:pathLst>
                <a:path w="1779" h="1779" fill="none" extrusionOk="0">
                  <a:moveTo>
                    <a:pt x="1778" y="1778"/>
                  </a:moveTo>
                  <a:lnTo>
                    <a:pt x="0" y="0"/>
                  </a:lnTo>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79" name="Shape 105"/>
            <p:cNvSpPr/>
            <p:nvPr/>
          </p:nvSpPr>
          <p:spPr>
            <a:xfrm>
              <a:off x="1944375" y="1947225"/>
              <a:ext cx="101725" cy="101700"/>
            </a:xfrm>
            <a:custGeom>
              <a:avLst/>
              <a:gdLst/>
              <a:ahLst/>
              <a:cxnLst/>
              <a:rect l="0" t="0" r="0" b="0"/>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 name="TextBox 1">
            <a:extLst>
              <a:ext uri="{FF2B5EF4-FFF2-40B4-BE49-F238E27FC236}">
                <a16:creationId xmlns:a16="http://schemas.microsoft.com/office/drawing/2014/main" id="{21E333F8-92E0-4C65-A79B-7C80C430DF51}"/>
              </a:ext>
            </a:extLst>
          </p:cNvPr>
          <p:cNvSpPr txBox="1"/>
          <p:nvPr/>
        </p:nvSpPr>
        <p:spPr>
          <a:xfrm>
            <a:off x="5580112" y="4227934"/>
            <a:ext cx="3096344" cy="400110"/>
          </a:xfrm>
          <a:prstGeom prst="rect">
            <a:avLst/>
          </a:prstGeom>
          <a:noFill/>
        </p:spPr>
        <p:txBody>
          <a:bodyPr wrap="square" rtlCol="0">
            <a:spAutoFit/>
          </a:bodyPr>
          <a:lstStyle/>
          <a:p>
            <a:r>
              <a:rPr lang="en-GB" sz="2000" b="1" dirty="0"/>
              <a:t>BARBARA GUNAWAN</a:t>
            </a:r>
            <a:endParaRPr lang="id-ID"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1048601" name="Shape 263"/>
          <p:cNvSpPr txBox="1">
            <a:spLocks noGrp="1"/>
          </p:cNvSpPr>
          <p:nvPr>
            <p:ph type="title"/>
          </p:nvPr>
        </p:nvSpPr>
        <p:spPr>
          <a:xfrm>
            <a:off x="395536" y="339502"/>
            <a:ext cx="1958752" cy="20162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200" dirty="0">
                <a:latin typeface="Berlin Sans FB Demi" panose="020E0802020502020306" pitchFamily="34" charset="0"/>
              </a:rPr>
              <a:t>C. BEDA PEKERJAAN PADA UMUMNYA DENGAN PROFESI</a:t>
            </a:r>
            <a:endParaRPr sz="2200" dirty="0">
              <a:latin typeface="Berlin Sans FB Demi" panose="020E0802020502020306" pitchFamily="34" charset="0"/>
            </a:endParaRPr>
          </a:p>
        </p:txBody>
      </p:sp>
      <p:sp>
        <p:nvSpPr>
          <p:cNvPr id="1048602" name="Shape 264"/>
          <p:cNvSpPr txBox="1">
            <a:spLocks noGrp="1"/>
          </p:cNvSpPr>
          <p:nvPr>
            <p:ph type="body" idx="1"/>
          </p:nvPr>
        </p:nvSpPr>
        <p:spPr>
          <a:xfrm>
            <a:off x="2483769" y="699542"/>
            <a:ext cx="1944215" cy="2088232"/>
          </a:xfrm>
          <a:prstGeom prst="rect">
            <a:avLst/>
          </a:prstGeom>
          <a:solidFill>
            <a:schemeClr val="accent6">
              <a:lumMod val="40000"/>
              <a:lumOff val="60000"/>
            </a:schemeClr>
          </a:solidFill>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700" b="1" dirty="0">
                <a:solidFill>
                  <a:schemeClr val="bg1"/>
                </a:solidFill>
                <a:latin typeface="Tinos" panose="020B0604020202020204" charset="0"/>
                <a:ea typeface="Tinos" panose="020B0604020202020204" charset="0"/>
                <a:cs typeface="Tinos" panose="020B0604020202020204" charset="0"/>
              </a:rPr>
              <a:t>1. </a:t>
            </a:r>
            <a:r>
              <a:rPr lang="en-US" sz="1700" b="1" dirty="0" err="1">
                <a:solidFill>
                  <a:schemeClr val="bg1"/>
                </a:solidFill>
                <a:latin typeface="Tinos" panose="020B0604020202020204" charset="0"/>
                <a:ea typeface="Tinos" panose="020B0604020202020204" charset="0"/>
                <a:cs typeface="Tinos" panose="020B0604020202020204" charset="0"/>
              </a:rPr>
              <a:t>Profesi</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selalu</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mengandalkan</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diri</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pada</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keahlian</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atau</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ketrampilan</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khusus</a:t>
            </a:r>
            <a:r>
              <a:rPr lang="en-US" sz="1700" b="1" dirty="0">
                <a:solidFill>
                  <a:schemeClr val="bg1"/>
                </a:solidFill>
                <a:latin typeface="Tinos" panose="020B0604020202020204" charset="0"/>
                <a:ea typeface="Tinos" panose="020B0604020202020204" charset="0"/>
                <a:cs typeface="Tinos" panose="020B0604020202020204" charset="0"/>
              </a:rPr>
              <a:t>, </a:t>
            </a:r>
            <a:endParaRPr sz="1700" b="1" dirty="0">
              <a:solidFill>
                <a:schemeClr val="bg1"/>
              </a:solidFill>
              <a:latin typeface="Tinos" panose="020B0604020202020204" charset="0"/>
              <a:ea typeface="Tinos" panose="020B0604020202020204" charset="0"/>
              <a:cs typeface="Tinos" panose="020B0604020202020204" charset="0"/>
            </a:endParaRPr>
          </a:p>
        </p:txBody>
      </p:sp>
      <p:sp>
        <p:nvSpPr>
          <p:cNvPr id="1048603" name="Shape 265"/>
          <p:cNvSpPr txBox="1">
            <a:spLocks noGrp="1"/>
          </p:cNvSpPr>
          <p:nvPr>
            <p:ph type="body" idx="2"/>
          </p:nvPr>
        </p:nvSpPr>
        <p:spPr>
          <a:xfrm>
            <a:off x="4427984" y="699542"/>
            <a:ext cx="2088232" cy="2088232"/>
          </a:xfrm>
          <a:prstGeom prst="rect">
            <a:avLst/>
          </a:prstGeom>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500" b="1" dirty="0">
                <a:solidFill>
                  <a:schemeClr val="tx2">
                    <a:lumMod val="25000"/>
                  </a:schemeClr>
                </a:solidFill>
                <a:latin typeface="Tinos" panose="020B0604020202020204" charset="0"/>
                <a:ea typeface="Tinos" panose="020B0604020202020204" charset="0"/>
                <a:cs typeface="Tinos" panose="020B0604020202020204" charset="0"/>
              </a:rPr>
              <a:t>2.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Profesi</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dijalankan</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dengan</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komitmen</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yang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melebihi</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komitmen</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dalam</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menjalankan</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pekerjaan</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pada</a:t>
            </a:r>
            <a:r>
              <a:rPr lang="en-US" sz="1500" b="1" dirty="0">
                <a:solidFill>
                  <a:schemeClr val="tx2">
                    <a:lumMod val="25000"/>
                  </a:schemeClr>
                </a:solidFill>
                <a:latin typeface="Tinos" panose="020B0604020202020204" charset="0"/>
                <a:ea typeface="Tinos" panose="020B0604020202020204" charset="0"/>
                <a:cs typeface="Tinos" panose="020B0604020202020204" charset="0"/>
              </a:rPr>
              <a:t> </a:t>
            </a:r>
            <a:r>
              <a:rPr lang="en-US" sz="1500" b="1" dirty="0" err="1">
                <a:solidFill>
                  <a:schemeClr val="tx2">
                    <a:lumMod val="25000"/>
                  </a:schemeClr>
                </a:solidFill>
                <a:latin typeface="Tinos" panose="020B0604020202020204" charset="0"/>
                <a:ea typeface="Tinos" panose="020B0604020202020204" charset="0"/>
                <a:cs typeface="Tinos" panose="020B0604020202020204" charset="0"/>
              </a:rPr>
              <a:t>umunya</a:t>
            </a:r>
            <a:endParaRPr sz="1500" dirty="0">
              <a:solidFill>
                <a:schemeClr val="tx2">
                  <a:lumMod val="25000"/>
                </a:schemeClr>
              </a:solidFill>
              <a:latin typeface="Tinos" panose="020B0604020202020204" charset="0"/>
              <a:ea typeface="Tinos" panose="020B0604020202020204" charset="0"/>
              <a:cs typeface="Tinos" panose="020B0604020202020204" charset="0"/>
            </a:endParaRPr>
          </a:p>
        </p:txBody>
      </p:sp>
      <p:sp>
        <p:nvSpPr>
          <p:cNvPr id="1048604" name="Shape 266"/>
          <p:cNvSpPr txBox="1">
            <a:spLocks noGrp="1"/>
          </p:cNvSpPr>
          <p:nvPr>
            <p:ph type="body" idx="3"/>
          </p:nvPr>
        </p:nvSpPr>
        <p:spPr>
          <a:xfrm>
            <a:off x="6444208" y="699542"/>
            <a:ext cx="2232248" cy="2088232"/>
          </a:xfrm>
          <a:prstGeom prst="rect">
            <a:avLst/>
          </a:prstGeom>
          <a:solidFill>
            <a:schemeClr val="accent6">
              <a:lumMod val="40000"/>
              <a:lumOff val="60000"/>
            </a:schemeClr>
          </a:solidFill>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700" b="1" dirty="0">
                <a:solidFill>
                  <a:schemeClr val="bg1"/>
                </a:solidFill>
                <a:latin typeface="Tinos" panose="020B0604020202020204" charset="0"/>
                <a:ea typeface="Tinos" panose="020B0604020202020204" charset="0"/>
                <a:cs typeface="Tinos" panose="020B0604020202020204" charset="0"/>
              </a:rPr>
              <a:t>3. </a:t>
            </a:r>
            <a:r>
              <a:rPr lang="en-US" sz="1700" b="1" dirty="0" err="1">
                <a:solidFill>
                  <a:schemeClr val="bg1"/>
                </a:solidFill>
                <a:latin typeface="Tinos" panose="020B0604020202020204" charset="0"/>
                <a:ea typeface="Tinos" panose="020B0604020202020204" charset="0"/>
                <a:cs typeface="Tinos" panose="020B0604020202020204" charset="0"/>
              </a:rPr>
              <a:t>Kaum</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profesional</a:t>
            </a:r>
            <a:r>
              <a:rPr lang="en-US" sz="1700" b="1" dirty="0">
                <a:solidFill>
                  <a:schemeClr val="bg1"/>
                </a:solidFill>
                <a:latin typeface="Tinos" panose="020B0604020202020204" charset="0"/>
                <a:ea typeface="Tinos" panose="020B0604020202020204" charset="0"/>
                <a:cs typeface="Tinos" panose="020B0604020202020204" charset="0"/>
              </a:rPr>
              <a:t> agar </a:t>
            </a:r>
            <a:r>
              <a:rPr lang="en-US" sz="1700" b="1" dirty="0" err="1">
                <a:solidFill>
                  <a:schemeClr val="bg1"/>
                </a:solidFill>
                <a:latin typeface="Tinos" panose="020B0604020202020204" charset="0"/>
                <a:ea typeface="Tinos" panose="020B0604020202020204" charset="0"/>
                <a:cs typeface="Tinos" panose="020B0604020202020204" charset="0"/>
              </a:rPr>
              <a:t>disebut</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profesional</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menekuni</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pekerjaannya</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sebagai</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pencaharian</a:t>
            </a:r>
            <a:r>
              <a:rPr lang="en-US" sz="1700" b="1" dirty="0">
                <a:solidFill>
                  <a:schemeClr val="bg1"/>
                </a:solidFill>
                <a:latin typeface="Tinos" panose="020B0604020202020204" charset="0"/>
                <a:ea typeface="Tinos" panose="020B0604020202020204" charset="0"/>
                <a:cs typeface="Tinos" panose="020B0604020202020204" charset="0"/>
              </a:rPr>
              <a:t> </a:t>
            </a:r>
            <a:r>
              <a:rPr lang="en-US" sz="1700" b="1" dirty="0" err="1">
                <a:solidFill>
                  <a:schemeClr val="bg1"/>
                </a:solidFill>
                <a:latin typeface="Tinos" panose="020B0604020202020204" charset="0"/>
                <a:ea typeface="Tinos" panose="020B0604020202020204" charset="0"/>
                <a:cs typeface="Tinos" panose="020B0604020202020204" charset="0"/>
              </a:rPr>
              <a:t>satu-satunya</a:t>
            </a:r>
            <a:endParaRPr sz="1700" dirty="0">
              <a:solidFill>
                <a:schemeClr val="bg1"/>
              </a:solidFill>
              <a:latin typeface="Tinos" panose="020B0604020202020204" charset="0"/>
              <a:ea typeface="Tinos" panose="020B0604020202020204" charset="0"/>
              <a:cs typeface="Tinos" panose="020B0604020202020204" charset="0"/>
            </a:endParaRPr>
          </a:p>
        </p:txBody>
      </p:sp>
      <p:sp>
        <p:nvSpPr>
          <p:cNvPr id="1048605" name="Shape 267"/>
          <p:cNvSpPr txBox="1">
            <a:spLocks noGrp="1"/>
          </p:cNvSpPr>
          <p:nvPr>
            <p:ph type="body" idx="1"/>
          </p:nvPr>
        </p:nvSpPr>
        <p:spPr>
          <a:xfrm>
            <a:off x="2483768" y="2715766"/>
            <a:ext cx="1985116" cy="1944216"/>
          </a:xfrm>
          <a:prstGeom prst="rect">
            <a:avLst/>
          </a:prstGeom>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500" b="1" dirty="0"/>
              <a:t>4. -</a:t>
            </a:r>
            <a:r>
              <a:rPr lang="en-US" sz="1500" b="1" dirty="0" err="1"/>
              <a:t>Profesi</a:t>
            </a:r>
            <a:r>
              <a:rPr lang="en-US" sz="1500" b="1" dirty="0"/>
              <a:t> </a:t>
            </a:r>
            <a:r>
              <a:rPr lang="en-US" sz="1500" b="1" dirty="0" err="1"/>
              <a:t>diabdikan</a:t>
            </a:r>
            <a:r>
              <a:rPr lang="en-US" sz="1500" b="1" dirty="0"/>
              <a:t> </a:t>
            </a:r>
            <a:r>
              <a:rPr lang="en-US" sz="1500" b="1" dirty="0" err="1"/>
              <a:t>untuk</a:t>
            </a:r>
            <a:r>
              <a:rPr lang="en-US" sz="1500" b="1" dirty="0"/>
              <a:t> </a:t>
            </a:r>
            <a:r>
              <a:rPr lang="en-US" sz="1500" b="1" dirty="0" err="1"/>
              <a:t>masyarakat</a:t>
            </a:r>
            <a:r>
              <a:rPr lang="en-US" sz="1500" b="1" dirty="0"/>
              <a:t> </a:t>
            </a:r>
            <a:r>
              <a:rPr lang="en-US" sz="1500" b="1" dirty="0" err="1"/>
              <a:t>secara</a:t>
            </a:r>
            <a:r>
              <a:rPr lang="en-US" sz="1500" b="1" dirty="0"/>
              <a:t> total. </a:t>
            </a:r>
          </a:p>
          <a:p>
            <a:pPr marL="0" lvl="0" indent="0" rtl="0">
              <a:spcBef>
                <a:spcPts val="600"/>
              </a:spcBef>
              <a:spcAft>
                <a:spcPts val="0"/>
              </a:spcAft>
              <a:buNone/>
            </a:pPr>
            <a:r>
              <a:rPr lang="en-US" sz="1500" b="1" dirty="0"/>
              <a:t>-</a:t>
            </a:r>
            <a:r>
              <a:rPr lang="en-US" sz="1500" b="1" dirty="0" err="1"/>
              <a:t>Pekerjaan</a:t>
            </a:r>
            <a:r>
              <a:rPr lang="en-US" sz="1500" b="1" dirty="0"/>
              <a:t> </a:t>
            </a:r>
            <a:r>
              <a:rPr lang="en-US" sz="1500" b="1" dirty="0" err="1"/>
              <a:t>hanya</a:t>
            </a:r>
            <a:r>
              <a:rPr lang="en-US" sz="1500" b="1" dirty="0"/>
              <a:t> </a:t>
            </a:r>
            <a:r>
              <a:rPr lang="en-US" sz="1500" b="1" dirty="0" err="1"/>
              <a:t>untuk</a:t>
            </a:r>
            <a:r>
              <a:rPr lang="en-US" sz="1500" b="1" dirty="0"/>
              <a:t> </a:t>
            </a:r>
            <a:r>
              <a:rPr lang="en-US" sz="1500" b="1" dirty="0" err="1"/>
              <a:t>kepentingan</a:t>
            </a:r>
            <a:r>
              <a:rPr lang="en-US" sz="1500" b="1" dirty="0"/>
              <a:t> </a:t>
            </a:r>
            <a:r>
              <a:rPr lang="en-US" sz="1500" b="1" dirty="0" err="1"/>
              <a:t>kelompok</a:t>
            </a:r>
            <a:r>
              <a:rPr lang="en-US" sz="1500" b="1" dirty="0"/>
              <a:t>, </a:t>
            </a:r>
            <a:r>
              <a:rPr lang="en-US" sz="1500" b="1" dirty="0" err="1"/>
              <a:t>atau</a:t>
            </a:r>
            <a:r>
              <a:rPr lang="en-US" sz="1500" b="1" dirty="0"/>
              <a:t> </a:t>
            </a:r>
            <a:r>
              <a:rPr lang="en-US" sz="1500" b="1" dirty="0" err="1"/>
              <a:t>kepentingan</a:t>
            </a:r>
            <a:r>
              <a:rPr lang="en-US" sz="1500" b="1" dirty="0"/>
              <a:t> </a:t>
            </a:r>
            <a:r>
              <a:rPr lang="en-US" sz="1500" b="1" dirty="0" err="1"/>
              <a:t>sendiri</a:t>
            </a:r>
            <a:endParaRPr sz="1500" dirty="0"/>
          </a:p>
        </p:txBody>
      </p:sp>
      <p:sp>
        <p:nvSpPr>
          <p:cNvPr id="1048606" name="Shape 268"/>
          <p:cNvSpPr txBox="1">
            <a:spLocks noGrp="1"/>
          </p:cNvSpPr>
          <p:nvPr>
            <p:ph type="body" idx="2"/>
          </p:nvPr>
        </p:nvSpPr>
        <p:spPr>
          <a:xfrm>
            <a:off x="4427984" y="2715766"/>
            <a:ext cx="2016225" cy="1916782"/>
          </a:xfrm>
          <a:prstGeom prst="rect">
            <a:avLst/>
          </a:prstGeom>
          <a:solidFill>
            <a:schemeClr val="accent6">
              <a:lumMod val="40000"/>
              <a:lumOff val="60000"/>
            </a:schemeClr>
          </a:solidFill>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700" b="1" dirty="0">
                <a:solidFill>
                  <a:schemeClr val="bg1"/>
                </a:solidFill>
              </a:rPr>
              <a:t>5. </a:t>
            </a:r>
            <a:r>
              <a:rPr lang="en-US" sz="1700" b="1" dirty="0" err="1">
                <a:solidFill>
                  <a:schemeClr val="bg1"/>
                </a:solidFill>
              </a:rPr>
              <a:t>Profesi</a:t>
            </a:r>
            <a:r>
              <a:rPr lang="en-US" sz="1700" b="1" dirty="0">
                <a:solidFill>
                  <a:schemeClr val="bg1"/>
                </a:solidFill>
              </a:rPr>
              <a:t> </a:t>
            </a:r>
            <a:r>
              <a:rPr lang="en-US" sz="1700" b="1" dirty="0" err="1">
                <a:solidFill>
                  <a:schemeClr val="bg1"/>
                </a:solidFill>
              </a:rPr>
              <a:t>memerlukan</a:t>
            </a:r>
            <a:r>
              <a:rPr lang="en-US" sz="1700" b="1" dirty="0">
                <a:solidFill>
                  <a:schemeClr val="bg1"/>
                </a:solidFill>
              </a:rPr>
              <a:t> </a:t>
            </a:r>
            <a:r>
              <a:rPr lang="en-US" sz="1700" b="1" dirty="0" err="1">
                <a:solidFill>
                  <a:schemeClr val="bg1"/>
                </a:solidFill>
              </a:rPr>
              <a:t>izin</a:t>
            </a:r>
            <a:r>
              <a:rPr lang="en-US" sz="1700" b="1" dirty="0">
                <a:solidFill>
                  <a:schemeClr val="bg1"/>
                </a:solidFill>
              </a:rPr>
              <a:t> </a:t>
            </a:r>
            <a:r>
              <a:rPr lang="en-US" sz="1700" b="1" dirty="0" err="1">
                <a:solidFill>
                  <a:schemeClr val="bg1"/>
                </a:solidFill>
              </a:rPr>
              <a:t>atau</a:t>
            </a:r>
            <a:r>
              <a:rPr lang="en-US" sz="1700" b="1" dirty="0">
                <a:solidFill>
                  <a:schemeClr val="bg1"/>
                </a:solidFill>
              </a:rPr>
              <a:t> </a:t>
            </a:r>
            <a:r>
              <a:rPr lang="en-US" sz="1700" b="1" dirty="0" err="1">
                <a:solidFill>
                  <a:schemeClr val="bg1"/>
                </a:solidFill>
              </a:rPr>
              <a:t>legalitas</a:t>
            </a:r>
            <a:r>
              <a:rPr lang="en-US" sz="1700" b="1" dirty="0">
                <a:solidFill>
                  <a:schemeClr val="bg1"/>
                </a:solidFill>
              </a:rPr>
              <a:t> </a:t>
            </a:r>
            <a:r>
              <a:rPr lang="en-US" sz="1700" b="1" dirty="0" err="1">
                <a:solidFill>
                  <a:schemeClr val="bg1"/>
                </a:solidFill>
              </a:rPr>
              <a:t>dalam</a:t>
            </a:r>
            <a:r>
              <a:rPr lang="en-US" sz="1700" b="1" dirty="0">
                <a:solidFill>
                  <a:schemeClr val="bg1"/>
                </a:solidFill>
              </a:rPr>
              <a:t> </a:t>
            </a:r>
            <a:r>
              <a:rPr lang="en-US" sz="1700" b="1" dirty="0" err="1">
                <a:solidFill>
                  <a:schemeClr val="bg1"/>
                </a:solidFill>
              </a:rPr>
              <a:t>melakukannya</a:t>
            </a:r>
            <a:endParaRPr sz="1700" dirty="0">
              <a:solidFill>
                <a:schemeClr val="bg1"/>
              </a:solidFill>
            </a:endParaRPr>
          </a:p>
        </p:txBody>
      </p:sp>
      <p:sp>
        <p:nvSpPr>
          <p:cNvPr id="1048607" name="Shape 269"/>
          <p:cNvSpPr txBox="1">
            <a:spLocks noGrp="1"/>
          </p:cNvSpPr>
          <p:nvPr>
            <p:ph type="body" idx="3"/>
          </p:nvPr>
        </p:nvSpPr>
        <p:spPr>
          <a:xfrm>
            <a:off x="6444208" y="2715766"/>
            <a:ext cx="2232248" cy="1916782"/>
          </a:xfrm>
          <a:prstGeom prst="rect">
            <a:avLst/>
          </a:prstGeom>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500" b="1" dirty="0"/>
              <a:t>6. -</a:t>
            </a:r>
            <a:r>
              <a:rPr lang="en-US" sz="1500" b="1" dirty="0" err="1"/>
              <a:t>Pengembangan</a:t>
            </a:r>
            <a:r>
              <a:rPr lang="en-US" sz="1500" b="1" dirty="0"/>
              <a:t> </a:t>
            </a:r>
            <a:r>
              <a:rPr lang="en-US" sz="1500" b="1" dirty="0" err="1"/>
              <a:t>profesi</a:t>
            </a:r>
            <a:r>
              <a:rPr lang="en-US" sz="1500" b="1" dirty="0"/>
              <a:t> </a:t>
            </a:r>
            <a:r>
              <a:rPr lang="en-US" sz="1500" b="1" dirty="0" err="1"/>
              <a:t>selalu</a:t>
            </a:r>
            <a:r>
              <a:rPr lang="en-US" sz="1500" b="1" dirty="0"/>
              <a:t> </a:t>
            </a:r>
            <a:r>
              <a:rPr lang="en-US" sz="1500" b="1" dirty="0" err="1"/>
              <a:t>terjadi</a:t>
            </a:r>
            <a:r>
              <a:rPr lang="en-US" sz="1500" b="1" dirty="0"/>
              <a:t> </a:t>
            </a:r>
            <a:r>
              <a:rPr lang="en-US" sz="1500" b="1" dirty="0" err="1"/>
              <a:t>dalam</a:t>
            </a:r>
            <a:r>
              <a:rPr lang="en-US" sz="1500" b="1" dirty="0"/>
              <a:t> </a:t>
            </a:r>
            <a:r>
              <a:rPr lang="en-US" sz="1500" b="1" dirty="0" err="1"/>
              <a:t>komunitas</a:t>
            </a:r>
            <a:r>
              <a:rPr lang="en-US" sz="1500" b="1" dirty="0"/>
              <a:t> </a:t>
            </a:r>
            <a:r>
              <a:rPr lang="en-US" sz="1500" b="1" dirty="0" err="1"/>
              <a:t>akademis</a:t>
            </a:r>
            <a:r>
              <a:rPr lang="en-US" sz="1500" b="1" dirty="0"/>
              <a:t>. </a:t>
            </a:r>
          </a:p>
          <a:p>
            <a:pPr marL="0" lvl="0" indent="0" rtl="0">
              <a:spcBef>
                <a:spcPts val="600"/>
              </a:spcBef>
              <a:spcAft>
                <a:spcPts val="0"/>
              </a:spcAft>
              <a:buNone/>
            </a:pPr>
            <a:r>
              <a:rPr lang="en-US" sz="1500" b="1" dirty="0"/>
              <a:t>-</a:t>
            </a:r>
            <a:r>
              <a:rPr lang="en-US" sz="1500" b="1" dirty="0" err="1"/>
              <a:t>Pekerjaan</a:t>
            </a:r>
            <a:r>
              <a:rPr lang="en-US" sz="1500" b="1" dirty="0"/>
              <a:t> </a:t>
            </a:r>
            <a:r>
              <a:rPr lang="en-US" sz="1500" b="1" dirty="0" err="1"/>
              <a:t>umumnya</a:t>
            </a:r>
            <a:r>
              <a:rPr lang="en-US" sz="1500" b="1" dirty="0"/>
              <a:t> </a:t>
            </a:r>
            <a:r>
              <a:rPr lang="en-US" sz="1500" b="1" dirty="0" err="1"/>
              <a:t>dikembangkan</a:t>
            </a:r>
            <a:r>
              <a:rPr lang="en-US" sz="1500" b="1" dirty="0"/>
              <a:t> </a:t>
            </a:r>
            <a:r>
              <a:rPr lang="en-US" sz="1500" b="1" dirty="0" err="1"/>
              <a:t>secara</a:t>
            </a:r>
            <a:r>
              <a:rPr lang="en-US" sz="1500" b="1" dirty="0"/>
              <a:t> individual</a:t>
            </a:r>
            <a:endParaRPr sz="1500" dirty="0"/>
          </a:p>
        </p:txBody>
      </p:sp>
      <p:sp>
        <p:nvSpPr>
          <p:cNvPr id="1048608" name="Rectangle 2"/>
          <p:cNvSpPr/>
          <p:nvPr/>
        </p:nvSpPr>
        <p:spPr>
          <a:xfrm>
            <a:off x="179512" y="2643758"/>
            <a:ext cx="1728192" cy="85062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800" b="1" dirty="0" err="1">
                <a:solidFill>
                  <a:schemeClr val="bg1"/>
                </a:solidFill>
                <a:latin typeface="Tinos" panose="020B0604020202020204" charset="0"/>
                <a:ea typeface="Tinos" panose="020B0604020202020204" charset="0"/>
                <a:cs typeface="Tinos" panose="020B0604020202020204" charset="0"/>
              </a:rPr>
              <a:t>Berdasarkan</a:t>
            </a:r>
            <a:r>
              <a:rPr lang="en-US" sz="1800" b="1" dirty="0">
                <a:solidFill>
                  <a:schemeClr val="bg1"/>
                </a:solidFill>
                <a:latin typeface="Tinos" panose="020B0604020202020204" charset="0"/>
                <a:ea typeface="Tinos" panose="020B0604020202020204" charset="0"/>
                <a:cs typeface="Tinos" panose="020B0604020202020204" charset="0"/>
              </a:rPr>
              <a:t> </a:t>
            </a:r>
            <a:r>
              <a:rPr lang="en-US" sz="1800" b="1" dirty="0" err="1">
                <a:solidFill>
                  <a:schemeClr val="bg1"/>
                </a:solidFill>
                <a:latin typeface="Tinos" panose="020B0604020202020204" charset="0"/>
                <a:ea typeface="Tinos" panose="020B0604020202020204" charset="0"/>
                <a:cs typeface="Tinos" panose="020B0604020202020204" charset="0"/>
              </a:rPr>
              <a:t>ciri-ciri</a:t>
            </a:r>
            <a:r>
              <a:rPr lang="en-US" sz="1800" b="1" dirty="0">
                <a:solidFill>
                  <a:schemeClr val="bg1"/>
                </a:solidFill>
                <a:latin typeface="Tinos" panose="020B0604020202020204" charset="0"/>
                <a:ea typeface="Tinos" panose="020B0604020202020204" charset="0"/>
                <a:cs typeface="Tinos" panose="020B0604020202020204" charset="0"/>
              </a:rPr>
              <a:t> </a:t>
            </a:r>
            <a:r>
              <a:rPr lang="en-US" sz="1800" b="1" dirty="0" err="1">
                <a:solidFill>
                  <a:schemeClr val="bg1"/>
                </a:solidFill>
                <a:latin typeface="Tinos" panose="020B0604020202020204" charset="0"/>
                <a:ea typeface="Tinos" panose="020B0604020202020204" charset="0"/>
                <a:cs typeface="Tinos" panose="020B0604020202020204" charset="0"/>
              </a:rPr>
              <a:t>profesi</a:t>
            </a:r>
            <a:endParaRPr lang="en-US" sz="1800" b="1" dirty="0">
              <a:solidFill>
                <a:schemeClr val="bg1"/>
              </a:solidFill>
              <a:latin typeface="Tinos" panose="020B0604020202020204" charset="0"/>
              <a:ea typeface="Tinos" panose="020B0604020202020204" charset="0"/>
              <a:cs typeface="Tinos" panose="020B060402020202020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1048586" name="Shape 263"/>
          <p:cNvSpPr txBox="1">
            <a:spLocks noGrp="1"/>
          </p:cNvSpPr>
          <p:nvPr>
            <p:ph type="title"/>
          </p:nvPr>
        </p:nvSpPr>
        <p:spPr>
          <a:xfrm>
            <a:off x="395536" y="411510"/>
            <a:ext cx="1958752" cy="2016223"/>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br>
              <a:rPr lang="en-US" sz="2500" dirty="0">
                <a:latin typeface="Berlin Sans FB Demi" panose="020E0802020502020306" pitchFamily="34" charset="0"/>
              </a:rPr>
            </a:br>
            <a:r>
              <a:rPr lang="en-US" sz="2500" dirty="0">
                <a:latin typeface="Berlin Sans FB Demi" panose="020E0802020502020306" pitchFamily="34" charset="0"/>
              </a:rPr>
              <a:t>AKUNTANSI SEBAGAI PROFESI</a:t>
            </a:r>
            <a:endParaRPr sz="2500" dirty="0">
              <a:latin typeface="Berlin Sans FB Demi" panose="020E0802020502020306" pitchFamily="34" charset="0"/>
            </a:endParaRPr>
          </a:p>
        </p:txBody>
      </p:sp>
      <p:sp>
        <p:nvSpPr>
          <p:cNvPr id="1048587" name="Shape 264"/>
          <p:cNvSpPr txBox="1">
            <a:spLocks noGrp="1"/>
          </p:cNvSpPr>
          <p:nvPr>
            <p:ph type="body" idx="1"/>
          </p:nvPr>
        </p:nvSpPr>
        <p:spPr>
          <a:xfrm>
            <a:off x="2555776" y="123478"/>
            <a:ext cx="2664296" cy="576064"/>
          </a:xfrm>
          <a:prstGeom prst="rect">
            <a:avLst/>
          </a:prstGeom>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1500" b="1" dirty="0">
                <a:solidFill>
                  <a:srgbClr val="FFCCCC"/>
                </a:solidFill>
                <a:latin typeface="Tinos" panose="020B0604020202020204" charset="0"/>
                <a:ea typeface="Tinos" panose="020B0604020202020204" charset="0"/>
                <a:cs typeface="Tinos" panose="020B0604020202020204" charset="0"/>
              </a:rPr>
              <a:t>ARGUMEN EKSISTENSIAL</a:t>
            </a:r>
            <a:endParaRPr sz="1500" b="1" dirty="0">
              <a:solidFill>
                <a:srgbClr val="FFCCCC"/>
              </a:solidFill>
              <a:latin typeface="Tinos" panose="020B0604020202020204" charset="0"/>
              <a:ea typeface="Tinos" panose="020B0604020202020204" charset="0"/>
              <a:cs typeface="Tinos" panose="020B0604020202020204" charset="0"/>
            </a:endParaRPr>
          </a:p>
        </p:txBody>
      </p:sp>
      <p:sp>
        <p:nvSpPr>
          <p:cNvPr id="1048588" name="Shape 265"/>
          <p:cNvSpPr txBox="1">
            <a:spLocks noGrp="1"/>
          </p:cNvSpPr>
          <p:nvPr>
            <p:ph type="body" idx="2"/>
          </p:nvPr>
        </p:nvSpPr>
        <p:spPr>
          <a:xfrm>
            <a:off x="6156176" y="771550"/>
            <a:ext cx="2448272" cy="1872208"/>
          </a:xfrm>
          <a:prstGeom prst="rect">
            <a:avLst/>
          </a:prstGeom>
          <a:solidFill>
            <a:srgbClr val="FFCCCC"/>
          </a:solidFill>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2400" b="1" dirty="0">
                <a:solidFill>
                  <a:schemeClr val="bg1">
                    <a:lumMod val="50000"/>
                  </a:schemeClr>
                </a:solidFill>
                <a:latin typeface="Tinos" panose="020B0604020202020204" charset="0"/>
                <a:ea typeface="Tinos" panose="020B0604020202020204" charset="0"/>
                <a:cs typeface="Tinos" panose="020B0604020202020204" charset="0"/>
              </a:rPr>
              <a:t>3. </a:t>
            </a:r>
            <a:r>
              <a:rPr lang="en-US" sz="2400" b="1" dirty="0" err="1">
                <a:solidFill>
                  <a:schemeClr val="bg1">
                    <a:lumMod val="50000"/>
                  </a:schemeClr>
                </a:solidFill>
                <a:latin typeface="Tinos" panose="020B0604020202020204" charset="0"/>
                <a:ea typeface="Tinos" panose="020B0604020202020204" charset="0"/>
                <a:cs typeface="Tinos" panose="020B0604020202020204" charset="0"/>
              </a:rPr>
              <a:t>Altruisme</a:t>
            </a:r>
            <a:r>
              <a:rPr lang="en-US" sz="2400" b="1" dirty="0">
                <a:solidFill>
                  <a:schemeClr val="bg1">
                    <a:lumMod val="50000"/>
                  </a:schemeClr>
                </a:solidFill>
                <a:latin typeface="Tinos" panose="020B0604020202020204" charset="0"/>
                <a:ea typeface="Tinos" panose="020B0604020202020204" charset="0"/>
                <a:cs typeface="Tinos" panose="020B0604020202020204" charset="0"/>
              </a:rPr>
              <a:t> </a:t>
            </a:r>
            <a:r>
              <a:rPr lang="en-US" sz="2400" b="1" dirty="0" err="1">
                <a:solidFill>
                  <a:schemeClr val="bg1">
                    <a:lumMod val="50000"/>
                  </a:schemeClr>
                </a:solidFill>
                <a:latin typeface="Tinos" panose="020B0604020202020204" charset="0"/>
                <a:ea typeface="Tinos" panose="020B0604020202020204" charset="0"/>
                <a:cs typeface="Tinos" panose="020B0604020202020204" charset="0"/>
              </a:rPr>
              <a:t>akuntan</a:t>
            </a:r>
            <a:r>
              <a:rPr lang="en-US" sz="2400" b="1" dirty="0">
                <a:solidFill>
                  <a:schemeClr val="bg1">
                    <a:lumMod val="50000"/>
                  </a:schemeClr>
                </a:solidFill>
                <a:latin typeface="Tinos" panose="020B0604020202020204" charset="0"/>
                <a:ea typeface="Tinos" panose="020B0604020202020204" charset="0"/>
                <a:cs typeface="Tinos" panose="020B0604020202020204" charset="0"/>
              </a:rPr>
              <a:t> </a:t>
            </a:r>
            <a:r>
              <a:rPr lang="en-US" sz="2400" b="1" dirty="0" err="1">
                <a:solidFill>
                  <a:schemeClr val="bg1">
                    <a:lumMod val="50000"/>
                  </a:schemeClr>
                </a:solidFill>
                <a:latin typeface="Tinos" panose="020B0604020202020204" charset="0"/>
                <a:ea typeface="Tinos" panose="020B0604020202020204" charset="0"/>
                <a:cs typeface="Tinos" panose="020B0604020202020204" charset="0"/>
              </a:rPr>
              <a:t>berbeda</a:t>
            </a:r>
            <a:r>
              <a:rPr lang="en-US" sz="2400" b="1" dirty="0">
                <a:solidFill>
                  <a:schemeClr val="bg1">
                    <a:lumMod val="50000"/>
                  </a:schemeClr>
                </a:solidFill>
                <a:latin typeface="Tinos" panose="020B0604020202020204" charset="0"/>
                <a:ea typeface="Tinos" panose="020B0604020202020204" charset="0"/>
                <a:cs typeface="Tinos" panose="020B0604020202020204" charset="0"/>
              </a:rPr>
              <a:t> </a:t>
            </a:r>
            <a:r>
              <a:rPr lang="en-US" sz="2400" b="1" dirty="0" err="1">
                <a:solidFill>
                  <a:schemeClr val="bg1">
                    <a:lumMod val="50000"/>
                  </a:schemeClr>
                </a:solidFill>
                <a:latin typeface="Tinos" panose="020B0604020202020204" charset="0"/>
                <a:ea typeface="Tinos" panose="020B0604020202020204" charset="0"/>
                <a:cs typeface="Tinos" panose="020B0604020202020204" charset="0"/>
              </a:rPr>
              <a:t>dengan</a:t>
            </a:r>
            <a:r>
              <a:rPr lang="en-US" sz="2400" b="1" dirty="0">
                <a:solidFill>
                  <a:schemeClr val="bg1">
                    <a:lumMod val="50000"/>
                  </a:schemeClr>
                </a:solidFill>
                <a:latin typeface="Tinos" panose="020B0604020202020204" charset="0"/>
                <a:ea typeface="Tinos" panose="020B0604020202020204" charset="0"/>
                <a:cs typeface="Tinos" panose="020B0604020202020204" charset="0"/>
              </a:rPr>
              <a:t> altruism  </a:t>
            </a:r>
            <a:r>
              <a:rPr lang="en-US" sz="2400" b="1" dirty="0" err="1">
                <a:solidFill>
                  <a:schemeClr val="bg1">
                    <a:lumMod val="50000"/>
                  </a:schemeClr>
                </a:solidFill>
                <a:latin typeface="Tinos" panose="020B0604020202020204" charset="0"/>
                <a:ea typeface="Tinos" panose="020B0604020202020204" charset="0"/>
                <a:cs typeface="Tinos" panose="020B0604020202020204" charset="0"/>
              </a:rPr>
              <a:t>profesi</a:t>
            </a:r>
            <a:r>
              <a:rPr lang="en-US" sz="2400" b="1" dirty="0">
                <a:solidFill>
                  <a:schemeClr val="bg1">
                    <a:lumMod val="50000"/>
                  </a:schemeClr>
                </a:solidFill>
                <a:latin typeface="Tinos" panose="020B0604020202020204" charset="0"/>
                <a:ea typeface="Tinos" panose="020B0604020202020204" charset="0"/>
                <a:cs typeface="Tinos" panose="020B0604020202020204" charset="0"/>
              </a:rPr>
              <a:t> lain</a:t>
            </a:r>
            <a:endParaRPr sz="2400" b="1" dirty="0">
              <a:solidFill>
                <a:schemeClr val="bg1">
                  <a:lumMod val="50000"/>
                </a:schemeClr>
              </a:solidFill>
              <a:latin typeface="Tinos" panose="020B0604020202020204" charset="0"/>
              <a:ea typeface="Tinos" panose="020B0604020202020204" charset="0"/>
              <a:cs typeface="Tinos" panose="020B0604020202020204" charset="0"/>
            </a:endParaRPr>
          </a:p>
        </p:txBody>
      </p:sp>
      <p:sp>
        <p:nvSpPr>
          <p:cNvPr id="1048589" name="Shape 266"/>
          <p:cNvSpPr txBox="1">
            <a:spLocks noGrp="1"/>
          </p:cNvSpPr>
          <p:nvPr>
            <p:ph type="body" idx="3"/>
          </p:nvPr>
        </p:nvSpPr>
        <p:spPr>
          <a:xfrm>
            <a:off x="2483768" y="2571750"/>
            <a:ext cx="2592288" cy="2016224"/>
          </a:xfrm>
          <a:prstGeom prst="rect">
            <a:avLst/>
          </a:prstGeom>
          <a:solidFill>
            <a:schemeClr val="accent6">
              <a:lumMod val="20000"/>
              <a:lumOff val="80000"/>
            </a:schemeClr>
          </a:solidFill>
          <a:ln>
            <a:solidFill>
              <a:srgbClr val="FFCC99"/>
            </a:solidFill>
          </a:ln>
        </p:spPr>
        <p:txBody>
          <a:bodyPr spcFirstLastPara="1" wrap="square" lIns="91425" tIns="91425" rIns="91425" bIns="91425" anchor="t" anchorCtr="0">
            <a:noAutofit/>
          </a:bodyPr>
          <a:lstStyle/>
          <a:p>
            <a:pPr marL="0" lvl="0" indent="0" rtl="0">
              <a:spcBef>
                <a:spcPts val="600"/>
              </a:spcBef>
              <a:spcAft>
                <a:spcPts val="0"/>
              </a:spcAft>
              <a:buNone/>
            </a:pP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2.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Imbal</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jasa</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yang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diterima</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oleh</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akuntam</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bukan</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uang</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melainkan</a:t>
            </a:r>
            <a:r>
              <a:rPr lang="en-US" sz="2400" b="1" dirty="0">
                <a:solidFill>
                  <a:schemeClr val="bg2">
                    <a:lumMod val="60000"/>
                    <a:lumOff val="40000"/>
                  </a:schemeClr>
                </a:solidFill>
                <a:latin typeface="Tinos" panose="020B0604020202020204" charset="0"/>
                <a:ea typeface="Tinos" panose="020B0604020202020204" charset="0"/>
                <a:cs typeface="Tinos" panose="020B0604020202020204" charset="0"/>
              </a:rPr>
              <a:t> </a:t>
            </a:r>
            <a:r>
              <a:rPr lang="en-US" sz="2400" b="1" dirty="0" err="1">
                <a:solidFill>
                  <a:schemeClr val="bg2">
                    <a:lumMod val="60000"/>
                    <a:lumOff val="40000"/>
                  </a:schemeClr>
                </a:solidFill>
                <a:latin typeface="Tinos" panose="020B0604020202020204" charset="0"/>
                <a:ea typeface="Tinos" panose="020B0604020202020204" charset="0"/>
                <a:cs typeface="Tinos" panose="020B0604020202020204" charset="0"/>
              </a:rPr>
              <a:t>penghargaan</a:t>
            </a:r>
            <a:endParaRPr sz="2400" b="1" dirty="0">
              <a:solidFill>
                <a:schemeClr val="bg2">
                  <a:lumMod val="60000"/>
                  <a:lumOff val="40000"/>
                </a:schemeClr>
              </a:solidFill>
              <a:latin typeface="Tinos" panose="020B0604020202020204" charset="0"/>
              <a:ea typeface="Tinos" panose="020B0604020202020204" charset="0"/>
              <a:cs typeface="Tinos" panose="020B0604020202020204" charset="0"/>
            </a:endParaRPr>
          </a:p>
        </p:txBody>
      </p:sp>
      <p:sp>
        <p:nvSpPr>
          <p:cNvPr id="1048590" name="Shape 268"/>
          <p:cNvSpPr txBox="1">
            <a:spLocks noGrp="1"/>
          </p:cNvSpPr>
          <p:nvPr>
            <p:ph type="body" idx="2"/>
          </p:nvPr>
        </p:nvSpPr>
        <p:spPr>
          <a:xfrm>
            <a:off x="3419872" y="771550"/>
            <a:ext cx="2592288" cy="1728192"/>
          </a:xfrm>
          <a:prstGeom prst="rect">
            <a:avLst/>
          </a:prstGeom>
          <a:solidFill>
            <a:schemeClr val="tx2">
              <a:lumMod val="90000"/>
            </a:schemeClr>
          </a:solidFill>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2300" b="1" dirty="0">
                <a:solidFill>
                  <a:schemeClr val="bg1"/>
                </a:solidFill>
              </a:rPr>
              <a:t>1. </a:t>
            </a:r>
            <a:r>
              <a:rPr lang="en-US" sz="2300" b="1" dirty="0" err="1">
                <a:solidFill>
                  <a:schemeClr val="bg1"/>
                </a:solidFill>
              </a:rPr>
              <a:t>Sifat</a:t>
            </a:r>
            <a:r>
              <a:rPr lang="en-US" sz="2300" b="1" dirty="0">
                <a:solidFill>
                  <a:schemeClr val="bg1"/>
                </a:solidFill>
              </a:rPr>
              <a:t> </a:t>
            </a:r>
            <a:r>
              <a:rPr lang="en-US" sz="2300" b="1" dirty="0" err="1">
                <a:solidFill>
                  <a:schemeClr val="bg1"/>
                </a:solidFill>
              </a:rPr>
              <a:t>pekerjaan</a:t>
            </a:r>
            <a:r>
              <a:rPr lang="en-US" sz="2300" b="1" dirty="0">
                <a:solidFill>
                  <a:schemeClr val="bg1"/>
                </a:solidFill>
              </a:rPr>
              <a:t> </a:t>
            </a:r>
            <a:r>
              <a:rPr lang="en-US" sz="2300" b="1" dirty="0" err="1">
                <a:solidFill>
                  <a:schemeClr val="bg1"/>
                </a:solidFill>
              </a:rPr>
              <a:t>akuntan</a:t>
            </a:r>
            <a:r>
              <a:rPr lang="en-US" sz="2300" b="1" dirty="0">
                <a:solidFill>
                  <a:schemeClr val="bg1"/>
                </a:solidFill>
              </a:rPr>
              <a:t> yang </a:t>
            </a:r>
            <a:r>
              <a:rPr lang="en-US" sz="2300" b="1" dirty="0" err="1">
                <a:solidFill>
                  <a:schemeClr val="bg1"/>
                </a:solidFill>
              </a:rPr>
              <a:t>tidak</a:t>
            </a:r>
            <a:r>
              <a:rPr lang="en-US" sz="2300" b="1" dirty="0">
                <a:solidFill>
                  <a:schemeClr val="bg1"/>
                </a:solidFill>
              </a:rPr>
              <a:t> </a:t>
            </a:r>
            <a:r>
              <a:rPr lang="en-US" sz="2300" b="1" dirty="0" err="1">
                <a:solidFill>
                  <a:schemeClr val="bg1"/>
                </a:solidFill>
              </a:rPr>
              <a:t>bisa</a:t>
            </a:r>
            <a:r>
              <a:rPr lang="en-US" sz="2300" b="1" dirty="0">
                <a:solidFill>
                  <a:schemeClr val="bg1"/>
                </a:solidFill>
              </a:rPr>
              <a:t> </a:t>
            </a:r>
            <a:r>
              <a:rPr lang="en-US" sz="2300" b="1" dirty="0" err="1">
                <a:solidFill>
                  <a:schemeClr val="bg1"/>
                </a:solidFill>
              </a:rPr>
              <a:t>diperbandingkan</a:t>
            </a:r>
            <a:endParaRPr sz="2300" b="1" dirty="0">
              <a:solidFill>
                <a:schemeClr val="bg1"/>
              </a:solidFill>
            </a:endParaRPr>
          </a:p>
        </p:txBody>
      </p:sp>
      <p:sp>
        <p:nvSpPr>
          <p:cNvPr id="1048591" name="Shape 269"/>
          <p:cNvSpPr txBox="1">
            <a:spLocks noGrp="1"/>
          </p:cNvSpPr>
          <p:nvPr>
            <p:ph type="body" idx="3"/>
          </p:nvPr>
        </p:nvSpPr>
        <p:spPr>
          <a:xfrm>
            <a:off x="5364088" y="2787774"/>
            <a:ext cx="2592288" cy="1728192"/>
          </a:xfrm>
          <a:prstGeom prst="rect">
            <a:avLst/>
          </a:prstGeom>
          <a:solidFill>
            <a:schemeClr val="accent6">
              <a:lumMod val="40000"/>
              <a:lumOff val="60000"/>
            </a:schemeClr>
          </a:solidFill>
          <a:ln>
            <a:solidFill>
              <a:srgbClr val="FFCCCC"/>
            </a:solidFill>
          </a:ln>
        </p:spPr>
        <p:txBody>
          <a:bodyPr spcFirstLastPara="1" wrap="square" lIns="91425" tIns="91425" rIns="91425" bIns="91425" anchor="t" anchorCtr="0">
            <a:noAutofit/>
          </a:bodyPr>
          <a:lstStyle/>
          <a:p>
            <a:pPr marL="0" lvl="0" indent="0" rtl="0">
              <a:spcBef>
                <a:spcPts val="600"/>
              </a:spcBef>
              <a:spcAft>
                <a:spcPts val="0"/>
              </a:spcAft>
              <a:buNone/>
            </a:pPr>
            <a:r>
              <a:rPr lang="en-US" sz="2400" b="1" dirty="0">
                <a:solidFill>
                  <a:schemeClr val="tx1">
                    <a:lumMod val="50000"/>
                    <a:lumOff val="50000"/>
                  </a:schemeClr>
                </a:solidFill>
              </a:rPr>
              <a:t>4. </a:t>
            </a:r>
            <a:r>
              <a:rPr lang="en-US" sz="2400" b="1" dirty="0" err="1">
                <a:solidFill>
                  <a:schemeClr val="tx1">
                    <a:lumMod val="50000"/>
                    <a:lumOff val="50000"/>
                  </a:schemeClr>
                </a:solidFill>
              </a:rPr>
              <a:t>Sifat</a:t>
            </a:r>
            <a:r>
              <a:rPr lang="en-US" sz="2400" b="1" dirty="0">
                <a:solidFill>
                  <a:schemeClr val="tx1">
                    <a:lumMod val="50000"/>
                    <a:lumOff val="50000"/>
                  </a:schemeClr>
                </a:solidFill>
              </a:rPr>
              <a:t> personal </a:t>
            </a:r>
            <a:r>
              <a:rPr lang="en-US" sz="2400" b="1" dirty="0" err="1">
                <a:solidFill>
                  <a:schemeClr val="tx1">
                    <a:lumMod val="50000"/>
                    <a:lumOff val="50000"/>
                  </a:schemeClr>
                </a:solidFill>
              </a:rPr>
              <a:t>dan</a:t>
            </a:r>
            <a:r>
              <a:rPr lang="en-US" sz="2400" b="1" dirty="0">
                <a:solidFill>
                  <a:schemeClr val="tx1">
                    <a:lumMod val="50000"/>
                    <a:lumOff val="50000"/>
                  </a:schemeClr>
                </a:solidFill>
              </a:rPr>
              <a:t> impersonal </a:t>
            </a:r>
            <a:r>
              <a:rPr lang="en-US" sz="2400" b="1" dirty="0" err="1">
                <a:solidFill>
                  <a:schemeClr val="tx1">
                    <a:lumMod val="50000"/>
                    <a:lumOff val="50000"/>
                  </a:schemeClr>
                </a:solidFill>
              </a:rPr>
              <a:t>kerja</a:t>
            </a:r>
            <a:r>
              <a:rPr lang="en-US" sz="2400" b="1" dirty="0">
                <a:solidFill>
                  <a:schemeClr val="tx1">
                    <a:lumMod val="50000"/>
                    <a:lumOff val="50000"/>
                  </a:schemeClr>
                </a:solidFill>
              </a:rPr>
              <a:t> </a:t>
            </a:r>
            <a:r>
              <a:rPr lang="en-US" sz="2400" b="1" dirty="0" err="1">
                <a:solidFill>
                  <a:schemeClr val="tx1">
                    <a:lumMod val="50000"/>
                    <a:lumOff val="50000"/>
                  </a:schemeClr>
                </a:solidFill>
              </a:rPr>
              <a:t>akuntan</a:t>
            </a:r>
            <a:endParaRPr sz="2400" b="1" dirty="0">
              <a:solidFill>
                <a:schemeClr val="tx1">
                  <a:lumMod val="50000"/>
                  <a:lumOff val="5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048618" name="Shape 158"/>
          <p:cNvSpPr txBox="1">
            <a:spLocks noGrp="1"/>
          </p:cNvSpPr>
          <p:nvPr>
            <p:ph type="body" idx="1"/>
          </p:nvPr>
        </p:nvSpPr>
        <p:spPr>
          <a:xfrm rot="33971">
            <a:off x="2746698" y="998329"/>
            <a:ext cx="5772054" cy="2686611"/>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US" sz="1800" b="1" dirty="0"/>
              <a:t>a. Pengembangan Kompetensi Etis</a:t>
            </a:r>
            <a:endParaRPr sz="1800" dirty="0"/>
          </a:p>
          <a:p>
            <a:pPr marL="0" lvl="0" indent="0" rtl="0">
              <a:spcBef>
                <a:spcPts val="600"/>
              </a:spcBef>
              <a:spcAft>
                <a:spcPts val="0"/>
              </a:spcAft>
              <a:buNone/>
            </a:pPr>
            <a:r>
              <a:rPr lang="en-US" sz="1800" b="1" dirty="0"/>
              <a:t>Komisi standar  pendidikan dan pengalaman bagi akintan publik amerika serikat menetapkan ada 3 hal yang harus dimiliki akuntan :</a:t>
            </a:r>
            <a:endParaRPr sz="1800" dirty="0"/>
          </a:p>
          <a:p>
            <a:pPr marL="0" lvl="0" indent="0" rtl="0">
              <a:spcBef>
                <a:spcPts val="600"/>
              </a:spcBef>
              <a:spcAft>
                <a:spcPts val="0"/>
              </a:spcAft>
              <a:buNone/>
            </a:pPr>
            <a:r>
              <a:rPr lang="en-US" sz="1800" b="1" dirty="0"/>
              <a:t>    1. Bidang pengetahuan tertentu</a:t>
            </a:r>
            <a:endParaRPr sz="1800" dirty="0"/>
          </a:p>
          <a:p>
            <a:pPr marL="0" lvl="0" indent="0" rtl="0">
              <a:spcBef>
                <a:spcPts val="600"/>
              </a:spcBef>
              <a:spcAft>
                <a:spcPts val="0"/>
              </a:spcAft>
              <a:buNone/>
            </a:pPr>
            <a:r>
              <a:rPr lang="en-US" sz="1800" b="1" dirty="0"/>
              <a:t>    2. Proses pendidikan formal bagi pengetahuan tertentu </a:t>
            </a:r>
            <a:endParaRPr sz="1800" dirty="0"/>
          </a:p>
          <a:p>
            <a:pPr marL="0" lvl="0" indent="0" rtl="0">
              <a:spcBef>
                <a:spcPts val="600"/>
              </a:spcBef>
              <a:spcAft>
                <a:spcPts val="0"/>
              </a:spcAft>
              <a:buNone/>
            </a:pPr>
            <a:r>
              <a:rPr lang="en-US" sz="1800" b="1" dirty="0"/>
              <a:t>3. Kualifikasi profesionalisme </a:t>
            </a:r>
            <a:endParaRPr sz="1800" dirty="0"/>
          </a:p>
        </p:txBody>
      </p:sp>
      <p:sp>
        <p:nvSpPr>
          <p:cNvPr id="1048619" name="Shape 159"/>
          <p:cNvSpPr txBox="1">
            <a:spLocks noGrp="1"/>
          </p:cNvSpPr>
          <p:nvPr>
            <p:ph type="title"/>
          </p:nvPr>
        </p:nvSpPr>
        <p:spPr>
          <a:xfrm>
            <a:off x="534610" y="541179"/>
            <a:ext cx="1613400" cy="857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altLang="en-US"/>
              <a:t>PROFESIONALISASI </a:t>
            </a:r>
            <a:br>
              <a:rPr lang="en-US" altLang="en-US"/>
            </a:br>
            <a:r>
              <a:rPr lang="en-US" altLang="en-US"/>
              <a:t>AKUNTAN</a:t>
            </a:r>
            <a:endParaRPr lang="zh-CN" altLang="en-US"/>
          </a:p>
        </p:txBody>
      </p:sp>
      <p:sp>
        <p:nvSpPr>
          <p:cNvPr id="1048620" name="Shape 160"/>
          <p:cNvSpPr txBox="1">
            <a:spLocks noGrp="1"/>
          </p:cNvSpPr>
          <p:nvPr>
            <p:ph type="body" idx="2"/>
          </p:nvPr>
        </p:nvSpPr>
        <p:spPr>
          <a:xfrm>
            <a:off x="5620903" y="1123950"/>
            <a:ext cx="2700600" cy="30960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endParaRPr sz="17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54" name="Text Placeholder 1049253"/>
          <p:cNvSpPr>
            <a:spLocks noGrp="1"/>
          </p:cNvSpPr>
          <p:nvPr>
            <p:ph type="body" idx="1"/>
          </p:nvPr>
        </p:nvSpPr>
        <p:spPr>
          <a:xfrm>
            <a:off x="1493850" y="1933200"/>
            <a:ext cx="6156300" cy="1182565"/>
          </a:xfrm>
        </p:spPr>
        <p:txBody>
          <a:bodyPr/>
          <a:lstStyle/>
          <a:p>
            <a:pPr marL="0" lvl="0" indent="0" rtl="0">
              <a:spcBef>
                <a:spcPts val="600"/>
              </a:spcBef>
              <a:spcAft>
                <a:spcPts val="0"/>
              </a:spcAft>
              <a:buNone/>
            </a:pPr>
            <a:r>
              <a:rPr lang="en-US" b="1"/>
              <a:t>b. Pengembangan Kompetensi Etis </a:t>
            </a:r>
            <a:endParaRPr/>
          </a:p>
          <a:p>
            <a:pPr marL="0" lvl="0" indent="0" rtl="0">
              <a:spcBef>
                <a:spcPts val="600"/>
              </a:spcBef>
              <a:spcAft>
                <a:spcPts val="0"/>
              </a:spcAft>
              <a:buNone/>
            </a:pPr>
            <a:r>
              <a:rPr lang="en-US" sz="1700" b="1"/>
              <a:t>     Adalah upaya meningkatkan kesadaran etis dan perilaku etis</a:t>
            </a:r>
            <a:endParaRPr sz="17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1048849" name="Shape 320"/>
          <p:cNvSpPr txBox="1">
            <a:spLocks noGrp="1"/>
          </p:cNvSpPr>
          <p:nvPr>
            <p:ph type="ctrTitle" idx="4294967295"/>
          </p:nvPr>
        </p:nvSpPr>
        <p:spPr>
          <a:xfrm>
            <a:off x="685800" y="1145101"/>
            <a:ext cx="7772400" cy="960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400">
                <a:solidFill>
                  <a:srgbClr val="FFFFFF"/>
                </a:solidFill>
              </a:rPr>
              <a:t>Thanks!</a:t>
            </a:r>
            <a:endParaRPr sz="2400">
              <a:solidFill>
                <a:srgbClr val="FFFFFF"/>
              </a:solidFill>
            </a:endParaRPr>
          </a:p>
        </p:txBody>
      </p:sp>
      <p:sp>
        <p:nvSpPr>
          <p:cNvPr id="1048850" name="Shape 321"/>
          <p:cNvSpPr txBox="1">
            <a:spLocks noGrp="1"/>
          </p:cNvSpPr>
          <p:nvPr>
            <p:ph type="subTitle" idx="4294967295"/>
          </p:nvPr>
        </p:nvSpPr>
        <p:spPr>
          <a:xfrm>
            <a:off x="685800" y="2245300"/>
            <a:ext cx="7772400" cy="2288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3600" b="1">
                <a:solidFill>
                  <a:srgbClr val="ECC1C8"/>
                </a:solidFill>
              </a:rPr>
              <a:t>Any questions?</a:t>
            </a:r>
            <a:endParaRPr sz="3600" b="1">
              <a:solidFill>
                <a:srgbClr val="ECC1C8"/>
              </a:solidFill>
            </a:endParaRPr>
          </a:p>
          <a:p>
            <a:pPr marL="0" lvl="0" indent="0" algn="ctr" rtl="0">
              <a:spcBef>
                <a:spcPts val="600"/>
              </a:spcBef>
              <a:spcAft>
                <a:spcPts val="0"/>
              </a:spcAft>
              <a:buNone/>
            </a:pPr>
            <a:endParaRPr sz="1800">
              <a:solidFill>
                <a:srgbClr val="FFFFFF"/>
              </a:solidFill>
            </a:endParaRPr>
          </a:p>
          <a:p>
            <a:pPr marL="0" lvl="0" indent="0" algn="ctr" rtl="0">
              <a:spcBef>
                <a:spcPts val="600"/>
              </a:spcBef>
              <a:spcAft>
                <a:spcPts val="0"/>
              </a:spcAft>
              <a:buNone/>
            </a:pPr>
            <a:endParaRPr sz="1800">
              <a:solidFill>
                <a:srgbClr val="FFFFFF"/>
              </a:solidFill>
            </a:endParaRPr>
          </a:p>
          <a:p>
            <a:pPr marL="0" lvl="0" indent="0" algn="ctr" rtl="0">
              <a:spcBef>
                <a:spcPts val="600"/>
              </a:spcBef>
              <a:spcAft>
                <a:spcPts val="0"/>
              </a:spcAft>
              <a:buNone/>
            </a:pPr>
            <a:endParaRPr sz="1800" b="1">
              <a:solidFill>
                <a:srgbClr val="FFFFFF"/>
              </a:solidFill>
            </a:endParaRPr>
          </a:p>
        </p:txBody>
      </p:sp>
      <p:sp>
        <p:nvSpPr>
          <p:cNvPr id="1048851" name="Shape 322"/>
          <p:cNvSpPr/>
          <p:nvPr/>
        </p:nvSpPr>
        <p:spPr>
          <a:xfrm>
            <a:off x="4396971" y="1164760"/>
            <a:ext cx="350068" cy="314242"/>
          </a:xfrm>
          <a:custGeom>
            <a:avLst/>
            <a:gdLst/>
            <a:ahLst/>
            <a:cxnLst/>
            <a:rect l="0" t="0" r="0" b="0"/>
            <a:pathLst>
              <a:path w="16660" h="14955" fill="none" extrusionOk="0">
                <a:moveTo>
                  <a:pt x="12373" y="1"/>
                </a:moveTo>
                <a:lnTo>
                  <a:pt x="12373" y="1"/>
                </a:lnTo>
                <a:lnTo>
                  <a:pt x="12032" y="1"/>
                </a:lnTo>
                <a:lnTo>
                  <a:pt x="11691" y="49"/>
                </a:lnTo>
                <a:lnTo>
                  <a:pt x="11350" y="123"/>
                </a:lnTo>
                <a:lnTo>
                  <a:pt x="11033" y="196"/>
                </a:lnTo>
                <a:lnTo>
                  <a:pt x="10716" y="317"/>
                </a:lnTo>
                <a:lnTo>
                  <a:pt x="10424" y="464"/>
                </a:lnTo>
                <a:lnTo>
                  <a:pt x="10132" y="610"/>
                </a:lnTo>
                <a:lnTo>
                  <a:pt x="9864" y="804"/>
                </a:lnTo>
                <a:lnTo>
                  <a:pt x="9620" y="999"/>
                </a:lnTo>
                <a:lnTo>
                  <a:pt x="9377" y="1219"/>
                </a:lnTo>
                <a:lnTo>
                  <a:pt x="9158" y="1462"/>
                </a:lnTo>
                <a:lnTo>
                  <a:pt x="8939" y="1706"/>
                </a:lnTo>
                <a:lnTo>
                  <a:pt x="8768" y="1974"/>
                </a:lnTo>
                <a:lnTo>
                  <a:pt x="8598" y="2266"/>
                </a:lnTo>
                <a:lnTo>
                  <a:pt x="8451" y="2558"/>
                </a:lnTo>
                <a:lnTo>
                  <a:pt x="8330" y="2850"/>
                </a:lnTo>
                <a:lnTo>
                  <a:pt x="8330" y="2850"/>
                </a:lnTo>
                <a:lnTo>
                  <a:pt x="8208" y="2558"/>
                </a:lnTo>
                <a:lnTo>
                  <a:pt x="8062" y="2266"/>
                </a:lnTo>
                <a:lnTo>
                  <a:pt x="7891" y="1974"/>
                </a:lnTo>
                <a:lnTo>
                  <a:pt x="7721" y="1706"/>
                </a:lnTo>
                <a:lnTo>
                  <a:pt x="7502" y="1462"/>
                </a:lnTo>
                <a:lnTo>
                  <a:pt x="7282" y="1219"/>
                </a:lnTo>
                <a:lnTo>
                  <a:pt x="7039" y="999"/>
                </a:lnTo>
                <a:lnTo>
                  <a:pt x="6795" y="804"/>
                </a:lnTo>
                <a:lnTo>
                  <a:pt x="6527" y="610"/>
                </a:lnTo>
                <a:lnTo>
                  <a:pt x="6235" y="464"/>
                </a:lnTo>
                <a:lnTo>
                  <a:pt x="5943" y="317"/>
                </a:lnTo>
                <a:lnTo>
                  <a:pt x="5626" y="196"/>
                </a:lnTo>
                <a:lnTo>
                  <a:pt x="5310" y="123"/>
                </a:lnTo>
                <a:lnTo>
                  <a:pt x="4969" y="49"/>
                </a:lnTo>
                <a:lnTo>
                  <a:pt x="4628" y="1"/>
                </a:lnTo>
                <a:lnTo>
                  <a:pt x="4287" y="1"/>
                </a:lnTo>
                <a:lnTo>
                  <a:pt x="4287" y="1"/>
                </a:lnTo>
                <a:lnTo>
                  <a:pt x="3848" y="25"/>
                </a:lnTo>
                <a:lnTo>
                  <a:pt x="3434" y="74"/>
                </a:lnTo>
                <a:lnTo>
                  <a:pt x="3020" y="196"/>
                </a:lnTo>
                <a:lnTo>
                  <a:pt x="2606" y="342"/>
                </a:lnTo>
                <a:lnTo>
                  <a:pt x="2241" y="512"/>
                </a:lnTo>
                <a:lnTo>
                  <a:pt x="1900" y="731"/>
                </a:lnTo>
                <a:lnTo>
                  <a:pt x="1559" y="975"/>
                </a:lnTo>
                <a:lnTo>
                  <a:pt x="1267" y="1243"/>
                </a:lnTo>
                <a:lnTo>
                  <a:pt x="974" y="1560"/>
                </a:lnTo>
                <a:lnTo>
                  <a:pt x="731" y="1876"/>
                </a:lnTo>
                <a:lnTo>
                  <a:pt x="512" y="2241"/>
                </a:lnTo>
                <a:lnTo>
                  <a:pt x="341" y="2607"/>
                </a:lnTo>
                <a:lnTo>
                  <a:pt x="195" y="2996"/>
                </a:lnTo>
                <a:lnTo>
                  <a:pt x="98" y="3410"/>
                </a:lnTo>
                <a:lnTo>
                  <a:pt x="25" y="3849"/>
                </a:lnTo>
                <a:lnTo>
                  <a:pt x="0" y="4287"/>
                </a:lnTo>
                <a:lnTo>
                  <a:pt x="0" y="4287"/>
                </a:lnTo>
                <a:lnTo>
                  <a:pt x="0" y="4580"/>
                </a:lnTo>
                <a:lnTo>
                  <a:pt x="25" y="4872"/>
                </a:lnTo>
                <a:lnTo>
                  <a:pt x="122" y="5432"/>
                </a:lnTo>
                <a:lnTo>
                  <a:pt x="244" y="5992"/>
                </a:lnTo>
                <a:lnTo>
                  <a:pt x="439" y="6528"/>
                </a:lnTo>
                <a:lnTo>
                  <a:pt x="658" y="7039"/>
                </a:lnTo>
                <a:lnTo>
                  <a:pt x="926" y="7526"/>
                </a:lnTo>
                <a:lnTo>
                  <a:pt x="1194" y="7989"/>
                </a:lnTo>
                <a:lnTo>
                  <a:pt x="1510" y="8452"/>
                </a:lnTo>
                <a:lnTo>
                  <a:pt x="1851" y="8890"/>
                </a:lnTo>
                <a:lnTo>
                  <a:pt x="2192" y="9304"/>
                </a:lnTo>
                <a:lnTo>
                  <a:pt x="2558" y="9718"/>
                </a:lnTo>
                <a:lnTo>
                  <a:pt x="2923" y="10108"/>
                </a:lnTo>
                <a:lnTo>
                  <a:pt x="3629" y="10839"/>
                </a:lnTo>
                <a:lnTo>
                  <a:pt x="4287" y="11496"/>
                </a:lnTo>
                <a:lnTo>
                  <a:pt x="4287" y="11496"/>
                </a:lnTo>
                <a:lnTo>
                  <a:pt x="4847" y="12032"/>
                </a:lnTo>
                <a:lnTo>
                  <a:pt x="5480" y="12592"/>
                </a:lnTo>
                <a:lnTo>
                  <a:pt x="6820" y="13737"/>
                </a:lnTo>
                <a:lnTo>
                  <a:pt x="7891" y="14614"/>
                </a:lnTo>
                <a:lnTo>
                  <a:pt x="8330" y="14955"/>
                </a:lnTo>
                <a:lnTo>
                  <a:pt x="8330" y="14955"/>
                </a:lnTo>
                <a:lnTo>
                  <a:pt x="8768" y="14614"/>
                </a:lnTo>
                <a:lnTo>
                  <a:pt x="9815" y="13761"/>
                </a:lnTo>
                <a:lnTo>
                  <a:pt x="11155" y="12617"/>
                </a:lnTo>
                <a:lnTo>
                  <a:pt x="11788" y="12056"/>
                </a:lnTo>
                <a:lnTo>
                  <a:pt x="12373" y="11496"/>
                </a:lnTo>
                <a:lnTo>
                  <a:pt x="12373" y="11496"/>
                </a:lnTo>
                <a:lnTo>
                  <a:pt x="13030" y="10839"/>
                </a:lnTo>
                <a:lnTo>
                  <a:pt x="13736" y="10108"/>
                </a:lnTo>
                <a:lnTo>
                  <a:pt x="14102" y="9718"/>
                </a:lnTo>
                <a:lnTo>
                  <a:pt x="14467" y="9304"/>
                </a:lnTo>
                <a:lnTo>
                  <a:pt x="14808" y="8890"/>
                </a:lnTo>
                <a:lnTo>
                  <a:pt x="15149" y="8452"/>
                </a:lnTo>
                <a:lnTo>
                  <a:pt x="15466" y="7989"/>
                </a:lnTo>
                <a:lnTo>
                  <a:pt x="15734" y="7526"/>
                </a:lnTo>
                <a:lnTo>
                  <a:pt x="16001" y="7039"/>
                </a:lnTo>
                <a:lnTo>
                  <a:pt x="16221" y="6528"/>
                </a:lnTo>
                <a:lnTo>
                  <a:pt x="16416" y="5992"/>
                </a:lnTo>
                <a:lnTo>
                  <a:pt x="16537" y="5432"/>
                </a:lnTo>
                <a:lnTo>
                  <a:pt x="16635" y="4872"/>
                </a:lnTo>
                <a:lnTo>
                  <a:pt x="16659" y="4580"/>
                </a:lnTo>
                <a:lnTo>
                  <a:pt x="16659" y="4287"/>
                </a:lnTo>
                <a:lnTo>
                  <a:pt x="16659" y="4287"/>
                </a:lnTo>
                <a:lnTo>
                  <a:pt x="16635" y="3849"/>
                </a:lnTo>
                <a:lnTo>
                  <a:pt x="16562" y="3410"/>
                </a:lnTo>
                <a:lnTo>
                  <a:pt x="16464" y="2996"/>
                </a:lnTo>
                <a:lnTo>
                  <a:pt x="16318" y="2607"/>
                </a:lnTo>
                <a:lnTo>
                  <a:pt x="16148" y="2241"/>
                </a:lnTo>
                <a:lnTo>
                  <a:pt x="15928" y="1876"/>
                </a:lnTo>
                <a:lnTo>
                  <a:pt x="15685" y="1560"/>
                </a:lnTo>
                <a:lnTo>
                  <a:pt x="15393" y="1243"/>
                </a:lnTo>
                <a:lnTo>
                  <a:pt x="15100" y="975"/>
                </a:lnTo>
                <a:lnTo>
                  <a:pt x="14759" y="731"/>
                </a:lnTo>
                <a:lnTo>
                  <a:pt x="14418" y="512"/>
                </a:lnTo>
                <a:lnTo>
                  <a:pt x="14053" y="342"/>
                </a:lnTo>
                <a:lnTo>
                  <a:pt x="13639" y="196"/>
                </a:lnTo>
                <a:lnTo>
                  <a:pt x="13225" y="74"/>
                </a:lnTo>
                <a:lnTo>
                  <a:pt x="12811" y="25"/>
                </a:lnTo>
                <a:lnTo>
                  <a:pt x="12373" y="1"/>
                </a:lnTo>
                <a:lnTo>
                  <a:pt x="12373" y="1"/>
                </a:lnTo>
                <a:close/>
              </a:path>
            </a:pathLst>
          </a:custGeom>
          <a:noFill/>
          <a:ln w="12175" cap="rnd" cmpd="sng">
            <a:solidFill>
              <a:srgbClr val="ECC1C8"/>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9255" name="Shape 484"/>
          <p:cNvSpPr/>
          <p:nvPr/>
        </p:nvSpPr>
        <p:spPr>
          <a:xfrm>
            <a:off x="4317611" y="2080241"/>
            <a:ext cx="320378" cy="337776"/>
          </a:xfrm>
          <a:custGeom>
            <a:avLst/>
            <a:gdLst/>
            <a:ahLst/>
            <a:cxnLst/>
            <a:rect l="0" t="0" r="0" b="0"/>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solidFill>
            <a:srgbClr val="FFC000"/>
          </a:solidFill>
          <a:ln w="12175" cap="rnd" cmpd="sng">
            <a:solidFill>
              <a:srgbClr val="4D4A56"/>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9256" name="Shape 484"/>
          <p:cNvSpPr/>
          <p:nvPr/>
        </p:nvSpPr>
        <p:spPr>
          <a:xfrm>
            <a:off x="4470011" y="2232641"/>
            <a:ext cx="320378" cy="337776"/>
          </a:xfrm>
          <a:custGeom>
            <a:avLst/>
            <a:gdLst/>
            <a:ahLst/>
            <a:cxnLst/>
            <a:rect l="0" t="0" r="0" b="0"/>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4D4A56"/>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048682" name="Shape 110"/>
          <p:cNvSpPr txBox="1">
            <a:spLocks noGrp="1"/>
          </p:cNvSpPr>
          <p:nvPr>
            <p:ph type="title"/>
          </p:nvPr>
        </p:nvSpPr>
        <p:spPr>
          <a:xfrm>
            <a:off x="428596" y="642924"/>
            <a:ext cx="1857388" cy="142876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sz="2800" i="0"/>
              <a:t>A. ARTI PROFESI</a:t>
            </a:r>
          </a:p>
        </p:txBody>
      </p:sp>
      <p:sp>
        <p:nvSpPr>
          <p:cNvPr id="1048683" name="TextBox 5"/>
          <p:cNvSpPr txBox="1"/>
          <p:nvPr/>
        </p:nvSpPr>
        <p:spPr>
          <a:xfrm>
            <a:off x="3929058" y="857238"/>
            <a:ext cx="1714512"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buClr>
                <a:schemeClr val="accent6">
                  <a:lumMod val="40000"/>
                  <a:lumOff val="60000"/>
                </a:schemeClr>
              </a:buClr>
            </a:pPr>
            <a:r>
              <a:rPr lang="id-ID" sz="2000" b="1" dirty="0">
                <a:solidFill>
                  <a:schemeClr val="accent6"/>
                </a:solidFill>
                <a:latin typeface="+mn-lt"/>
              </a:rPr>
              <a:t>Etimologi</a:t>
            </a:r>
          </a:p>
        </p:txBody>
      </p:sp>
      <p:sp>
        <p:nvSpPr>
          <p:cNvPr id="1048684" name="Oval 6"/>
          <p:cNvSpPr/>
          <p:nvPr/>
        </p:nvSpPr>
        <p:spPr>
          <a:xfrm>
            <a:off x="2428860" y="1857370"/>
            <a:ext cx="2357454" cy="2286016"/>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lvl="1" algn="ctr"/>
            <a:r>
              <a:rPr lang="id-ID" dirty="0"/>
              <a:t>Secara etimologi kata </a:t>
            </a:r>
            <a:r>
              <a:rPr lang="id-ID" b="1" dirty="0"/>
              <a:t>“profesi” </a:t>
            </a:r>
            <a:r>
              <a:rPr lang="id-ID" dirty="0"/>
              <a:t>berasal dari </a:t>
            </a:r>
            <a:r>
              <a:rPr lang="id-ID" b="1" dirty="0"/>
              <a:t>bahasa Latin</a:t>
            </a:r>
            <a:r>
              <a:rPr lang="id-ID" dirty="0"/>
              <a:t>, yaitu </a:t>
            </a:r>
            <a:r>
              <a:rPr lang="id-ID" b="1" i="1" dirty="0"/>
              <a:t>Professio</a:t>
            </a:r>
            <a:r>
              <a:rPr lang="id-ID" dirty="0"/>
              <a:t> yang memiliki kata kerja </a:t>
            </a:r>
            <a:r>
              <a:rPr lang="id-ID" b="1" i="1" dirty="0"/>
              <a:t>Profitere</a:t>
            </a:r>
            <a:r>
              <a:rPr lang="id-ID" dirty="0"/>
              <a:t>. </a:t>
            </a:r>
          </a:p>
          <a:p>
            <a:pPr algn="ctr"/>
            <a:endParaRPr lang="id-ID" dirty="0"/>
          </a:p>
        </p:txBody>
      </p:sp>
      <p:sp>
        <p:nvSpPr>
          <p:cNvPr id="1048685" name="Rounded Rectangle 7"/>
          <p:cNvSpPr/>
          <p:nvPr/>
        </p:nvSpPr>
        <p:spPr>
          <a:xfrm>
            <a:off x="5500694" y="1500180"/>
            <a:ext cx="3071834" cy="1214446"/>
          </a:xfrm>
          <a:prstGeom prst="roundRect">
            <a:avLst/>
          </a:prstGeom>
          <a:effectLst>
            <a:outerShdw blurRad="50800" dist="38100" dir="16200000"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just"/>
            <a:r>
              <a:rPr lang="id-ID" b="1" dirty="0"/>
              <a:t>Pertama :</a:t>
            </a:r>
          </a:p>
          <a:p>
            <a:pPr algn="just"/>
            <a:r>
              <a:rPr lang="id-ID" dirty="0"/>
              <a:t>Profesi berkaitan dengan pekerjaan dengan syarat-syarat tertentu. </a:t>
            </a:r>
          </a:p>
          <a:p>
            <a:pPr algn="just"/>
            <a:endParaRPr lang="id-ID" dirty="0"/>
          </a:p>
        </p:txBody>
      </p:sp>
      <p:sp>
        <p:nvSpPr>
          <p:cNvPr id="1048686" name="Rounded Rectangle 8"/>
          <p:cNvSpPr/>
          <p:nvPr/>
        </p:nvSpPr>
        <p:spPr>
          <a:xfrm>
            <a:off x="5429256" y="3143254"/>
            <a:ext cx="3071834" cy="1214446"/>
          </a:xfrm>
          <a:prstGeom prst="roundRect">
            <a:avLst/>
          </a:prstGeom>
          <a:effectLst>
            <a:outerShdw blurRad="50800" dist="38100" dir="16200000"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just"/>
            <a:r>
              <a:rPr lang="id-ID" b="1" dirty="0"/>
              <a:t>Kedua :</a:t>
            </a:r>
          </a:p>
          <a:p>
            <a:pPr algn="just"/>
            <a:r>
              <a:rPr lang="id-ID" dirty="0"/>
              <a:t>Profesi berkaitan dengan pengakuan dihadapan publik, yang dinyatakan dalam sebuah janji atau ikrar. </a:t>
            </a:r>
          </a:p>
        </p:txBody>
      </p:sp>
      <p:cxnSp>
        <p:nvCxnSpPr>
          <p:cNvPr id="3145728" name="Straight Arrow Connector 12"/>
          <p:cNvCxnSpPr>
            <a:cxnSpLocks/>
            <a:endCxn id="1048685" idx="1"/>
          </p:cNvCxnSpPr>
          <p:nvPr/>
        </p:nvCxnSpPr>
        <p:spPr>
          <a:xfrm flipV="1">
            <a:off x="4786316" y="2107403"/>
            <a:ext cx="714378" cy="60722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145729" name="Straight Arrow Connector 14"/>
          <p:cNvCxnSpPr>
            <a:cxnSpLocks/>
            <a:endCxn id="1048686" idx="1"/>
          </p:cNvCxnSpPr>
          <p:nvPr/>
        </p:nvCxnSpPr>
        <p:spPr>
          <a:xfrm rot="16200000" flipH="1">
            <a:off x="4768457" y="3089677"/>
            <a:ext cx="678659" cy="64294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grpSp>
        <p:nvGrpSpPr>
          <p:cNvPr id="87" name="Group 33"/>
          <p:cNvGrpSpPr/>
          <p:nvPr/>
        </p:nvGrpSpPr>
        <p:grpSpPr>
          <a:xfrm>
            <a:off x="214282" y="1000114"/>
            <a:ext cx="8929718" cy="952978"/>
            <a:chOff x="0" y="357172"/>
            <a:chExt cx="8929718" cy="952978"/>
          </a:xfrm>
        </p:grpSpPr>
        <p:sp>
          <p:nvSpPr>
            <p:cNvPr id="1048689" name="Rectangle 10"/>
            <p:cNvSpPr/>
            <p:nvPr/>
          </p:nvSpPr>
          <p:spPr>
            <a:xfrm>
              <a:off x="0" y="571486"/>
              <a:ext cx="8072494" cy="738664"/>
            </a:xfrm>
            <a:prstGeom prst="rect">
              <a:avLst/>
            </a:prstGeom>
            <a:ln>
              <a:solidFill>
                <a:schemeClr val="bg1"/>
              </a:solidFill>
            </a:ln>
          </p:spPr>
          <p:txBody>
            <a:bodyPr wrap="square">
              <a:spAutoFit/>
            </a:bodyPr>
            <a:lstStyle/>
            <a:p>
              <a:pPr lvl="1" algn="just">
                <a:buClr>
                  <a:schemeClr val="bg1"/>
                </a:buClr>
                <a:buSzPct val="130000"/>
              </a:pPr>
              <a:r>
                <a:rPr lang="id-ID" dirty="0">
                  <a:solidFill>
                    <a:schemeClr val="bg1"/>
                  </a:solidFill>
                </a:rPr>
                <a:t>Profesi menuntut tekad dan kemampuan untuk konsisten pada apa yang dinyatakan di depan publik. Menurut I Wibowo menyatakan bahwa profesi berkaitan dengan komitmen yang teguh pada nilai-nilai moral seperti kejujuran, keadilan, keseriusan kerja dan tanggung jawab yang besar. </a:t>
              </a:r>
            </a:p>
          </p:txBody>
        </p:sp>
        <p:grpSp>
          <p:nvGrpSpPr>
            <p:cNvPr id="88" name="Shape 377"/>
            <p:cNvGrpSpPr/>
            <p:nvPr/>
          </p:nvGrpSpPr>
          <p:grpSpPr>
            <a:xfrm>
              <a:off x="8303695" y="357172"/>
              <a:ext cx="626023" cy="857256"/>
              <a:chOff x="596350" y="929175"/>
              <a:chExt cx="407950" cy="497475"/>
            </a:xfrm>
          </p:grpSpPr>
          <p:sp>
            <p:nvSpPr>
              <p:cNvPr id="1048690" name="Shape 378"/>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ln>
                <a:solidFill>
                  <a:schemeClr val="bg1"/>
                </a:solidFill>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1" name="Shape 379"/>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ln>
                <a:solidFill>
                  <a:schemeClr val="bg1"/>
                </a:solidFill>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2" name="Shape 380"/>
              <p:cNvSpPr/>
              <p:nvPr/>
            </p:nvSpPr>
            <p:spPr>
              <a:xfrm>
                <a:off x="688900" y="1256150"/>
                <a:ext cx="133975" cy="25"/>
              </a:xfrm>
              <a:custGeom>
                <a:avLst/>
                <a:gdLst/>
                <a:ahLst/>
                <a:cxnLst/>
                <a:rect l="0" t="0" r="0" b="0"/>
                <a:pathLst>
                  <a:path w="5359" h="1" fill="none" extrusionOk="0">
                    <a:moveTo>
                      <a:pt x="5358" y="0"/>
                    </a:moveTo>
                    <a:lnTo>
                      <a:pt x="0" y="0"/>
                    </a:lnTo>
                  </a:path>
                </a:pathLst>
              </a:custGeom>
              <a:ln>
                <a:solidFill>
                  <a:schemeClr val="bg1"/>
                </a:solidFill>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3" name="Shape 381"/>
              <p:cNvSpPr/>
              <p:nvPr/>
            </p:nvSpPr>
            <p:spPr>
              <a:xfrm>
                <a:off x="688900" y="1201350"/>
                <a:ext cx="255750" cy="25"/>
              </a:xfrm>
              <a:custGeom>
                <a:avLst/>
                <a:gdLst/>
                <a:ahLst/>
                <a:cxnLst/>
                <a:rect l="0" t="0" r="0" b="0"/>
                <a:pathLst>
                  <a:path w="10230" h="1" fill="none" extrusionOk="0">
                    <a:moveTo>
                      <a:pt x="10229" y="1"/>
                    </a:moveTo>
                    <a:lnTo>
                      <a:pt x="0" y="1"/>
                    </a:lnTo>
                  </a:path>
                </a:pathLst>
              </a:custGeom>
              <a:ln>
                <a:solidFill>
                  <a:schemeClr val="bg1"/>
                </a:solidFill>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4" name="Shape 383"/>
              <p:cNvSpPr/>
              <p:nvPr/>
            </p:nvSpPr>
            <p:spPr>
              <a:xfrm>
                <a:off x="688900" y="1090525"/>
                <a:ext cx="255750" cy="25"/>
              </a:xfrm>
              <a:custGeom>
                <a:avLst/>
                <a:gdLst/>
                <a:ahLst/>
                <a:cxnLst/>
                <a:rect l="0" t="0" r="0" b="0"/>
                <a:pathLst>
                  <a:path w="10230" h="1" fill="none" extrusionOk="0">
                    <a:moveTo>
                      <a:pt x="10229" y="1"/>
                    </a:moveTo>
                    <a:lnTo>
                      <a:pt x="0" y="1"/>
                    </a:lnTo>
                  </a:path>
                </a:pathLst>
              </a:custGeom>
              <a:ln>
                <a:solidFill>
                  <a:schemeClr val="bg1"/>
                </a:solidFill>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5" name="Shape 384"/>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ln>
                <a:solidFill>
                  <a:schemeClr val="bg1"/>
                </a:solidFill>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spcBef>
                    <a:spcPts val="0"/>
                  </a:spcBef>
                  <a:spcAft>
                    <a:spcPts val="0"/>
                  </a:spcAft>
                  <a:buNone/>
                </a:pPr>
                <a:endParaRPr/>
              </a:p>
            </p:txBody>
          </p:sp>
        </p:grpSp>
      </p:grpSp>
      <p:grpSp>
        <p:nvGrpSpPr>
          <p:cNvPr id="89" name="Group 32"/>
          <p:cNvGrpSpPr/>
          <p:nvPr/>
        </p:nvGrpSpPr>
        <p:grpSpPr>
          <a:xfrm>
            <a:off x="642910" y="2357436"/>
            <a:ext cx="7715304" cy="880410"/>
            <a:chOff x="1000100" y="1571618"/>
            <a:chExt cx="7715304" cy="880410"/>
          </a:xfrm>
        </p:grpSpPr>
        <p:sp>
          <p:nvSpPr>
            <p:cNvPr id="1048696" name="Rectangle 11"/>
            <p:cNvSpPr/>
            <p:nvPr/>
          </p:nvSpPr>
          <p:spPr>
            <a:xfrm>
              <a:off x="1857356" y="1928808"/>
              <a:ext cx="6858048" cy="523220"/>
            </a:xfrm>
            <a:prstGeom prst="rect">
              <a:avLst/>
            </a:prstGeom>
            <a:ln>
              <a:solidFill>
                <a:schemeClr val="bg1"/>
              </a:solidFill>
            </a:ln>
          </p:spPr>
          <p:txBody>
            <a:bodyPr wrap="square">
              <a:spAutoFit/>
            </a:bodyPr>
            <a:lstStyle/>
            <a:p>
              <a:pPr algn="just">
                <a:buClr>
                  <a:schemeClr val="bg1"/>
                </a:buClr>
                <a:buSzPct val="130000"/>
              </a:pPr>
              <a:r>
                <a:rPr lang="id-ID" dirty="0">
                  <a:solidFill>
                    <a:schemeClr val="bg1"/>
                  </a:solidFill>
                </a:rPr>
                <a:t>Dari uraian butir kedua terlihat dengan jelas bahwa selain berkaitan dengan kompetensi teknik, profesi mengisyaratkan legitimasi moral dan legitimasi sosial.</a:t>
              </a:r>
            </a:p>
          </p:txBody>
        </p:sp>
        <p:grpSp>
          <p:nvGrpSpPr>
            <p:cNvPr id="90" name="Shape 412"/>
            <p:cNvGrpSpPr/>
            <p:nvPr/>
          </p:nvGrpSpPr>
          <p:grpSpPr>
            <a:xfrm>
              <a:off x="1000100" y="1571618"/>
              <a:ext cx="714380" cy="857256"/>
              <a:chOff x="1923675" y="1633650"/>
              <a:chExt cx="436000" cy="435975"/>
            </a:xfrm>
          </p:grpSpPr>
          <p:sp>
            <p:nvSpPr>
              <p:cNvPr id="1048697" name="Shape 413"/>
              <p:cNvSpPr/>
              <p:nvPr/>
            </p:nvSpPr>
            <p:spPr>
              <a:xfrm>
                <a:off x="2209250" y="1633650"/>
                <a:ext cx="150425" cy="150425"/>
              </a:xfrm>
              <a:custGeom>
                <a:avLst/>
                <a:gdLst/>
                <a:ahLst/>
                <a:cxnLst/>
                <a:rect l="0" t="0" r="0" b="0"/>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8" name="Shape 414"/>
              <p:cNvSpPr/>
              <p:nvPr/>
            </p:nvSpPr>
            <p:spPr>
              <a:xfrm>
                <a:off x="2019900" y="1757250"/>
                <a:ext cx="261825" cy="261850"/>
              </a:xfrm>
              <a:custGeom>
                <a:avLst/>
                <a:gdLst/>
                <a:ahLst/>
                <a:cxnLst/>
                <a:rect l="0" t="0" r="0" b="0"/>
                <a:pathLst>
                  <a:path w="10473" h="10474" fill="none" extrusionOk="0">
                    <a:moveTo>
                      <a:pt x="10473" y="1"/>
                    </a:moveTo>
                    <a:lnTo>
                      <a:pt x="0" y="10473"/>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699" name="Shape 415"/>
              <p:cNvSpPr/>
              <p:nvPr/>
            </p:nvSpPr>
            <p:spPr>
              <a:xfrm>
                <a:off x="1923675" y="1681150"/>
                <a:ext cx="388500" cy="388475"/>
              </a:xfrm>
              <a:custGeom>
                <a:avLst/>
                <a:gdLst/>
                <a:ahLst/>
                <a:cxnLst/>
                <a:rect l="0" t="0" r="0" b="0"/>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00" name="Shape 416"/>
              <p:cNvSpPr/>
              <p:nvPr/>
            </p:nvSpPr>
            <p:spPr>
              <a:xfrm>
                <a:off x="1974225" y="1711575"/>
                <a:ext cx="261825" cy="261850"/>
              </a:xfrm>
              <a:custGeom>
                <a:avLst/>
                <a:gdLst/>
                <a:ahLst/>
                <a:cxnLst/>
                <a:rect l="0" t="0" r="0" b="0"/>
                <a:pathLst>
                  <a:path w="10473" h="10474" fill="none" extrusionOk="0">
                    <a:moveTo>
                      <a:pt x="0" y="10474"/>
                    </a:moveTo>
                    <a:lnTo>
                      <a:pt x="10473" y="1"/>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01" name="Shape 417"/>
              <p:cNvSpPr/>
              <p:nvPr/>
            </p:nvSpPr>
            <p:spPr>
              <a:xfrm>
                <a:off x="1934650" y="2014200"/>
                <a:ext cx="44475" cy="44475"/>
              </a:xfrm>
              <a:custGeom>
                <a:avLst/>
                <a:gdLst/>
                <a:ahLst/>
                <a:cxnLst/>
                <a:rect l="0" t="0" r="0" b="0"/>
                <a:pathLst>
                  <a:path w="1779" h="1779" fill="none" extrusionOk="0">
                    <a:moveTo>
                      <a:pt x="1778" y="1778"/>
                    </a:moveTo>
                    <a:lnTo>
                      <a:pt x="0" y="0"/>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02" name="Shape 418"/>
              <p:cNvSpPr/>
              <p:nvPr/>
            </p:nvSpPr>
            <p:spPr>
              <a:xfrm>
                <a:off x="1944375" y="1947225"/>
                <a:ext cx="101725" cy="101700"/>
              </a:xfrm>
              <a:custGeom>
                <a:avLst/>
                <a:gdLst/>
                <a:ahLst/>
                <a:cxnLst/>
                <a:rect l="0" t="0" r="0" b="0"/>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grpSp>
        <p:nvGrpSpPr>
          <p:cNvPr id="91" name="Group 31"/>
          <p:cNvGrpSpPr/>
          <p:nvPr/>
        </p:nvGrpSpPr>
        <p:grpSpPr>
          <a:xfrm>
            <a:off x="357158" y="4143386"/>
            <a:ext cx="8334741" cy="738664"/>
            <a:chOff x="357158" y="3143254"/>
            <a:chExt cx="8334741" cy="738664"/>
          </a:xfrm>
        </p:grpSpPr>
        <p:sp>
          <p:nvSpPr>
            <p:cNvPr id="1048703" name="Rectangle 12"/>
            <p:cNvSpPr/>
            <p:nvPr/>
          </p:nvSpPr>
          <p:spPr>
            <a:xfrm>
              <a:off x="357158" y="3143254"/>
              <a:ext cx="7072362" cy="738664"/>
            </a:xfrm>
            <a:prstGeom prst="rect">
              <a:avLst/>
            </a:prstGeom>
            <a:ln>
              <a:solidFill>
                <a:schemeClr val="bg1"/>
              </a:solidFill>
            </a:ln>
          </p:spPr>
          <p:txBody>
            <a:bodyPr wrap="square">
              <a:spAutoFit/>
            </a:bodyPr>
            <a:lstStyle/>
            <a:p>
              <a:pPr algn="just">
                <a:buClr>
                  <a:schemeClr val="bg1"/>
                </a:buClr>
                <a:buSzPct val="130000"/>
              </a:pPr>
              <a:r>
                <a:rPr lang="id-ID" dirty="0">
                  <a:solidFill>
                    <a:schemeClr val="bg1"/>
                  </a:solidFill>
                </a:rPr>
                <a:t>Pada awalnya hanya ada tiga bidang pekerjaan yang diakui sebagai profesi, yakni keagamaan, kesehatan, dan hukum. Dengan demikian hanya ada tiga pihak yang diakui menyandang gelar profesi, yakni agamawan, dokter dan pengacara/advokat. </a:t>
              </a:r>
            </a:p>
          </p:txBody>
        </p:sp>
        <p:grpSp>
          <p:nvGrpSpPr>
            <p:cNvPr id="92" name="Shape 499"/>
            <p:cNvGrpSpPr/>
            <p:nvPr/>
          </p:nvGrpSpPr>
          <p:grpSpPr>
            <a:xfrm>
              <a:off x="7643834" y="3143254"/>
              <a:ext cx="1048065" cy="708696"/>
              <a:chOff x="2583100" y="2973775"/>
              <a:chExt cx="461550" cy="437200"/>
            </a:xfrm>
          </p:grpSpPr>
          <p:sp>
            <p:nvSpPr>
              <p:cNvPr id="1048704" name="Shape 500"/>
              <p:cNvSpPr/>
              <p:nvPr/>
            </p:nvSpPr>
            <p:spPr>
              <a:xfrm>
                <a:off x="2701225" y="3315975"/>
                <a:ext cx="225300" cy="95000"/>
              </a:xfrm>
              <a:custGeom>
                <a:avLst/>
                <a:gdLst/>
                <a:ahLst/>
                <a:cxnLst/>
                <a:rect l="0" t="0" r="0" b="0"/>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05" name="Shape 501"/>
              <p:cNvSpPr/>
              <p:nvPr/>
            </p:nvSpPr>
            <p:spPr>
              <a:xfrm>
                <a:off x="2583100" y="2973775"/>
                <a:ext cx="461550" cy="336125"/>
              </a:xfrm>
              <a:custGeom>
                <a:avLst/>
                <a:gdLst/>
                <a:ahLst/>
                <a:cxnLst/>
                <a:rect l="0" t="0" r="0" b="0"/>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048706" name="TextBox 34"/>
          <p:cNvSpPr txBox="1"/>
          <p:nvPr/>
        </p:nvSpPr>
        <p:spPr>
          <a:xfrm>
            <a:off x="3500430" y="285734"/>
            <a:ext cx="2500330" cy="40011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buClr>
                <a:schemeClr val="accent6">
                  <a:lumMod val="40000"/>
                  <a:lumOff val="60000"/>
                </a:schemeClr>
              </a:buClr>
            </a:pPr>
            <a:r>
              <a:rPr lang="id-ID" sz="2000" b="1" dirty="0">
                <a:solidFill>
                  <a:schemeClr val="bg1"/>
                </a:solidFill>
                <a:latin typeface="+mn-lt"/>
              </a:rPr>
              <a:t>Etimologi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048709" name="Shape 145"/>
          <p:cNvSpPr txBox="1">
            <a:spLocks noGrp="1"/>
          </p:cNvSpPr>
          <p:nvPr>
            <p:ph type="subTitle" idx="4294967295"/>
          </p:nvPr>
        </p:nvSpPr>
        <p:spPr>
          <a:xfrm>
            <a:off x="357158" y="1142990"/>
            <a:ext cx="8286808" cy="3429024"/>
          </a:xfrm>
          <a:prstGeom prst="rect">
            <a:avLst/>
          </a:prstGeom>
        </p:spPr>
        <p:txBody>
          <a:bodyPr spcFirstLastPara="1" wrap="square" lIns="91425" tIns="91425" rIns="91425" bIns="91425" anchor="t" anchorCtr="0">
            <a:noAutofit/>
          </a:bodyPr>
          <a:lstStyle/>
          <a:p>
            <a:pPr marL="0" lvl="0" indent="0" algn="just">
              <a:buClr>
                <a:schemeClr val="bg1"/>
              </a:buClr>
              <a:buFont typeface="Wingdings" pitchFamily="2" charset="2"/>
              <a:buChar char="ü"/>
            </a:pPr>
            <a:r>
              <a:rPr lang="id-ID" sz="1800" dirty="0">
                <a:solidFill>
                  <a:schemeClr val="bg1"/>
                </a:solidFill>
              </a:rPr>
              <a:t>Menurut berbagai terminologi kata profesi dibedakan menjadi 4 istilah, yaitu :</a:t>
            </a:r>
          </a:p>
          <a:p>
            <a:pPr marL="0" lvl="0" indent="0" algn="just">
              <a:buNone/>
            </a:pPr>
            <a:endParaRPr lang="id-ID" sz="1800" dirty="0">
              <a:solidFill>
                <a:schemeClr val="bg1"/>
              </a:solidFill>
            </a:endParaRPr>
          </a:p>
          <a:p>
            <a:pPr marL="0" lvl="0" indent="0" algn="just">
              <a:buNone/>
            </a:pPr>
            <a:r>
              <a:rPr lang="id-ID" sz="1800" dirty="0">
                <a:solidFill>
                  <a:schemeClr val="bg1"/>
                </a:solidFill>
              </a:rPr>
              <a:t>	Profesionalisme		  mengacu pada komitmen anggota suatu profesi</a:t>
            </a:r>
          </a:p>
          <a:p>
            <a:pPr marL="0" lvl="0" indent="0" algn="just">
              <a:buNone/>
            </a:pPr>
            <a:r>
              <a:rPr lang="id-ID" sz="1800" dirty="0">
                <a:solidFill>
                  <a:schemeClr val="bg1"/>
                </a:solidFill>
              </a:rPr>
              <a:t>	</a:t>
            </a:r>
          </a:p>
          <a:p>
            <a:pPr marL="0" lvl="0" indent="0" algn="just">
              <a:buNone/>
            </a:pPr>
            <a:r>
              <a:rPr lang="id-ID" sz="1800" dirty="0">
                <a:solidFill>
                  <a:schemeClr val="bg1"/>
                </a:solidFill>
              </a:rPr>
              <a:t>	Profesionalitas		  mengacu pada sikap anggota</a:t>
            </a:r>
          </a:p>
          <a:p>
            <a:pPr marL="0" lvl="0" indent="0" algn="just">
              <a:buNone/>
            </a:pPr>
            <a:r>
              <a:rPr lang="id-ID" sz="1800" dirty="0">
                <a:solidFill>
                  <a:schemeClr val="bg1"/>
                </a:solidFill>
              </a:rPr>
              <a:t>	</a:t>
            </a:r>
          </a:p>
          <a:p>
            <a:pPr marL="0" lvl="0" indent="0" algn="just">
              <a:buNone/>
            </a:pPr>
            <a:r>
              <a:rPr lang="id-ID" sz="1800" dirty="0">
                <a:solidFill>
                  <a:schemeClr val="bg1"/>
                </a:solidFill>
              </a:rPr>
              <a:t>	Profesionalisasi		  berkaitan dengan proses atau upaya </a:t>
            </a:r>
          </a:p>
          <a:p>
            <a:pPr marL="0" lvl="0" indent="0" algn="just">
              <a:buNone/>
            </a:pPr>
            <a:endParaRPr lang="id-ID" sz="1800" dirty="0">
              <a:solidFill>
                <a:schemeClr val="bg1"/>
              </a:solidFill>
            </a:endParaRPr>
          </a:p>
          <a:p>
            <a:pPr marL="0" lvl="0" indent="0" algn="just">
              <a:buNone/>
            </a:pPr>
            <a:r>
              <a:rPr lang="id-ID" sz="1800" dirty="0">
                <a:solidFill>
                  <a:schemeClr val="bg1"/>
                </a:solidFill>
              </a:rPr>
              <a:t>	Profesional		  menunjuk pada orang yang meyandang profesi</a:t>
            </a:r>
            <a:endParaRPr sz="1800">
              <a:solidFill>
                <a:schemeClr val="bg1"/>
              </a:solidFill>
            </a:endParaRPr>
          </a:p>
        </p:txBody>
      </p:sp>
      <p:grpSp>
        <p:nvGrpSpPr>
          <p:cNvPr id="97" name="Shape 146"/>
          <p:cNvGrpSpPr/>
          <p:nvPr/>
        </p:nvGrpSpPr>
        <p:grpSpPr>
          <a:xfrm>
            <a:off x="0" y="0"/>
            <a:ext cx="2059561" cy="963056"/>
            <a:chOff x="1631860" y="211669"/>
            <a:chExt cx="4009751" cy="2706000"/>
          </a:xfrm>
        </p:grpSpPr>
        <p:sp>
          <p:nvSpPr>
            <p:cNvPr id="1048710" name="Shape 147"/>
            <p:cNvSpPr/>
            <p:nvPr/>
          </p:nvSpPr>
          <p:spPr>
            <a:xfrm>
              <a:off x="1631860" y="211669"/>
              <a:ext cx="3942900" cy="2706000"/>
            </a:xfrm>
            <a:prstGeom prst="rect">
              <a:avLst/>
            </a:prstGeom>
            <a:solidFill>
              <a:srgbClr val="1B1B46">
                <a:alpha val="1038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11" name="Shape 148"/>
            <p:cNvSpPr/>
            <p:nvPr/>
          </p:nvSpPr>
          <p:spPr>
            <a:xfrm>
              <a:off x="1631860" y="211669"/>
              <a:ext cx="4009751" cy="2705999"/>
            </a:xfrm>
            <a:prstGeom prst="rect">
              <a:avLst/>
            </a:prstGeom>
            <a:solidFill>
              <a:srgbClr val="ECC1C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712" name="Shape 149"/>
          <p:cNvSpPr txBox="1">
            <a:spLocks noGrp="1"/>
          </p:cNvSpPr>
          <p:nvPr>
            <p:ph type="ctrTitle" idx="4294967295"/>
          </p:nvPr>
        </p:nvSpPr>
        <p:spPr>
          <a:xfrm>
            <a:off x="3000364" y="0"/>
            <a:ext cx="3102046" cy="64294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sz="2400" i="0">
                <a:solidFill>
                  <a:srgbClr val="FFFFFF"/>
                </a:solidFill>
              </a:rPr>
              <a:t>Berbagai Terminologi</a:t>
            </a:r>
          </a:p>
        </p:txBody>
      </p:sp>
      <p:grpSp>
        <p:nvGrpSpPr>
          <p:cNvPr id="98" name="Shape 150"/>
          <p:cNvGrpSpPr/>
          <p:nvPr/>
        </p:nvGrpSpPr>
        <p:grpSpPr>
          <a:xfrm>
            <a:off x="357158" y="0"/>
            <a:ext cx="1418472" cy="772091"/>
            <a:chOff x="5937975" y="5081700"/>
            <a:chExt cx="481050" cy="261850"/>
          </a:xfrm>
        </p:grpSpPr>
        <p:sp>
          <p:nvSpPr>
            <p:cNvPr id="1048713" name="Shape 151"/>
            <p:cNvSpPr/>
            <p:nvPr/>
          </p:nvSpPr>
          <p:spPr>
            <a:xfrm>
              <a:off x="6104200" y="5081700"/>
              <a:ext cx="314825" cy="215575"/>
            </a:xfrm>
            <a:custGeom>
              <a:avLst/>
              <a:gdLst/>
              <a:ahLst/>
              <a:cxnLst/>
              <a:rect l="0" t="0" r="0" b="0"/>
              <a:pathLst>
                <a:path w="12593" h="8623" fill="none" extrusionOk="0">
                  <a:moveTo>
                    <a:pt x="5481" y="8622"/>
                  </a:moveTo>
                  <a:lnTo>
                    <a:pt x="5481" y="8622"/>
                  </a:lnTo>
                  <a:lnTo>
                    <a:pt x="6017" y="8574"/>
                  </a:lnTo>
                  <a:lnTo>
                    <a:pt x="6382" y="8525"/>
                  </a:lnTo>
                  <a:lnTo>
                    <a:pt x="6796" y="8452"/>
                  </a:lnTo>
                  <a:lnTo>
                    <a:pt x="7234" y="8354"/>
                  </a:lnTo>
                  <a:lnTo>
                    <a:pt x="7697" y="8257"/>
                  </a:lnTo>
                  <a:lnTo>
                    <a:pt x="8184" y="8086"/>
                  </a:lnTo>
                  <a:lnTo>
                    <a:pt x="8671" y="7892"/>
                  </a:lnTo>
                  <a:lnTo>
                    <a:pt x="9134" y="7648"/>
                  </a:lnTo>
                  <a:lnTo>
                    <a:pt x="9353" y="7526"/>
                  </a:lnTo>
                  <a:lnTo>
                    <a:pt x="9597" y="7356"/>
                  </a:lnTo>
                  <a:lnTo>
                    <a:pt x="9792" y="7185"/>
                  </a:lnTo>
                  <a:lnTo>
                    <a:pt x="9986" y="7015"/>
                  </a:lnTo>
                  <a:lnTo>
                    <a:pt x="10181" y="6820"/>
                  </a:lnTo>
                  <a:lnTo>
                    <a:pt x="10376" y="6601"/>
                  </a:lnTo>
                  <a:lnTo>
                    <a:pt x="10522" y="6357"/>
                  </a:lnTo>
                  <a:lnTo>
                    <a:pt x="10668" y="6114"/>
                  </a:lnTo>
                  <a:lnTo>
                    <a:pt x="10814" y="5846"/>
                  </a:lnTo>
                  <a:lnTo>
                    <a:pt x="10912" y="5554"/>
                  </a:lnTo>
                  <a:lnTo>
                    <a:pt x="11009" y="5261"/>
                  </a:lnTo>
                  <a:lnTo>
                    <a:pt x="11082" y="4945"/>
                  </a:lnTo>
                  <a:lnTo>
                    <a:pt x="11131" y="4579"/>
                  </a:lnTo>
                  <a:lnTo>
                    <a:pt x="11155" y="4214"/>
                  </a:lnTo>
                  <a:lnTo>
                    <a:pt x="11155" y="4214"/>
                  </a:lnTo>
                  <a:lnTo>
                    <a:pt x="11155" y="3873"/>
                  </a:lnTo>
                  <a:lnTo>
                    <a:pt x="11131" y="3435"/>
                  </a:lnTo>
                  <a:lnTo>
                    <a:pt x="11131" y="2972"/>
                  </a:lnTo>
                  <a:lnTo>
                    <a:pt x="11131" y="2753"/>
                  </a:lnTo>
                  <a:lnTo>
                    <a:pt x="11180" y="2582"/>
                  </a:lnTo>
                  <a:lnTo>
                    <a:pt x="12032" y="2607"/>
                  </a:lnTo>
                  <a:lnTo>
                    <a:pt x="11594" y="2120"/>
                  </a:lnTo>
                  <a:lnTo>
                    <a:pt x="11594" y="2120"/>
                  </a:lnTo>
                  <a:lnTo>
                    <a:pt x="11764" y="2046"/>
                  </a:lnTo>
                  <a:lnTo>
                    <a:pt x="11935" y="1973"/>
                  </a:lnTo>
                  <a:lnTo>
                    <a:pt x="12300" y="1827"/>
                  </a:lnTo>
                  <a:lnTo>
                    <a:pt x="12568" y="1730"/>
                  </a:lnTo>
                  <a:lnTo>
                    <a:pt x="12592" y="1681"/>
                  </a:lnTo>
                  <a:lnTo>
                    <a:pt x="12592" y="1657"/>
                  </a:lnTo>
                  <a:lnTo>
                    <a:pt x="12568" y="1632"/>
                  </a:lnTo>
                  <a:lnTo>
                    <a:pt x="12568" y="1632"/>
                  </a:lnTo>
                  <a:lnTo>
                    <a:pt x="12203" y="1511"/>
                  </a:lnTo>
                  <a:lnTo>
                    <a:pt x="11789" y="1389"/>
                  </a:lnTo>
                  <a:lnTo>
                    <a:pt x="11302" y="1267"/>
                  </a:lnTo>
                  <a:lnTo>
                    <a:pt x="11302" y="1267"/>
                  </a:lnTo>
                  <a:lnTo>
                    <a:pt x="11082" y="1024"/>
                  </a:lnTo>
                  <a:lnTo>
                    <a:pt x="10863" y="780"/>
                  </a:lnTo>
                  <a:lnTo>
                    <a:pt x="10547" y="512"/>
                  </a:lnTo>
                  <a:lnTo>
                    <a:pt x="10352" y="390"/>
                  </a:lnTo>
                  <a:lnTo>
                    <a:pt x="10157" y="269"/>
                  </a:lnTo>
                  <a:lnTo>
                    <a:pt x="9938" y="171"/>
                  </a:lnTo>
                  <a:lnTo>
                    <a:pt x="9719" y="98"/>
                  </a:lnTo>
                  <a:lnTo>
                    <a:pt x="9475" y="25"/>
                  </a:lnTo>
                  <a:lnTo>
                    <a:pt x="9231" y="1"/>
                  </a:lnTo>
                  <a:lnTo>
                    <a:pt x="8964" y="25"/>
                  </a:lnTo>
                  <a:lnTo>
                    <a:pt x="8696" y="74"/>
                  </a:lnTo>
                  <a:lnTo>
                    <a:pt x="8696" y="74"/>
                  </a:lnTo>
                  <a:lnTo>
                    <a:pt x="8501" y="122"/>
                  </a:lnTo>
                  <a:lnTo>
                    <a:pt x="8306" y="171"/>
                  </a:lnTo>
                  <a:lnTo>
                    <a:pt x="8111" y="269"/>
                  </a:lnTo>
                  <a:lnTo>
                    <a:pt x="7916" y="366"/>
                  </a:lnTo>
                  <a:lnTo>
                    <a:pt x="7746" y="488"/>
                  </a:lnTo>
                  <a:lnTo>
                    <a:pt x="7575" y="610"/>
                  </a:lnTo>
                  <a:lnTo>
                    <a:pt x="7405" y="756"/>
                  </a:lnTo>
                  <a:lnTo>
                    <a:pt x="7283" y="926"/>
                  </a:lnTo>
                  <a:lnTo>
                    <a:pt x="7137" y="1097"/>
                  </a:lnTo>
                  <a:lnTo>
                    <a:pt x="7039" y="1267"/>
                  </a:lnTo>
                  <a:lnTo>
                    <a:pt x="6942" y="1462"/>
                  </a:lnTo>
                  <a:lnTo>
                    <a:pt x="6845" y="1657"/>
                  </a:lnTo>
                  <a:lnTo>
                    <a:pt x="6796" y="1876"/>
                  </a:lnTo>
                  <a:lnTo>
                    <a:pt x="6747" y="2095"/>
                  </a:lnTo>
                  <a:lnTo>
                    <a:pt x="6723" y="2339"/>
                  </a:lnTo>
                  <a:lnTo>
                    <a:pt x="6723" y="2558"/>
                  </a:lnTo>
                  <a:lnTo>
                    <a:pt x="1" y="4360"/>
                  </a:lnTo>
                  <a:lnTo>
                    <a:pt x="1" y="4360"/>
                  </a:lnTo>
                  <a:lnTo>
                    <a:pt x="318" y="4579"/>
                  </a:lnTo>
                  <a:lnTo>
                    <a:pt x="634" y="4799"/>
                  </a:lnTo>
                  <a:lnTo>
                    <a:pt x="951" y="5018"/>
                  </a:lnTo>
                  <a:lnTo>
                    <a:pt x="1267" y="5188"/>
                  </a:lnTo>
                  <a:lnTo>
                    <a:pt x="1608" y="5359"/>
                  </a:lnTo>
                  <a:lnTo>
                    <a:pt x="1925" y="5481"/>
                  </a:lnTo>
                  <a:lnTo>
                    <a:pt x="2266" y="5602"/>
                  </a:lnTo>
                  <a:lnTo>
                    <a:pt x="2583" y="5724"/>
                  </a:lnTo>
                  <a:lnTo>
                    <a:pt x="2923" y="5797"/>
                  </a:lnTo>
                  <a:lnTo>
                    <a:pt x="3264" y="5846"/>
                  </a:lnTo>
                  <a:lnTo>
                    <a:pt x="3581" y="5895"/>
                  </a:lnTo>
                  <a:lnTo>
                    <a:pt x="3922" y="5919"/>
                  </a:lnTo>
                  <a:lnTo>
                    <a:pt x="4263" y="5919"/>
                  </a:lnTo>
                  <a:lnTo>
                    <a:pt x="4604" y="5895"/>
                  </a:lnTo>
                  <a:lnTo>
                    <a:pt x="4945" y="5846"/>
                  </a:lnTo>
                  <a:lnTo>
                    <a:pt x="5286" y="5797"/>
                  </a:lnTo>
                  <a:lnTo>
                    <a:pt x="5286" y="5797"/>
                  </a:lnTo>
                  <a:lnTo>
                    <a:pt x="5603" y="5700"/>
                  </a:lnTo>
                  <a:lnTo>
                    <a:pt x="5919" y="5627"/>
                  </a:lnTo>
                  <a:lnTo>
                    <a:pt x="6455" y="5407"/>
                  </a:lnTo>
                  <a:lnTo>
                    <a:pt x="6942" y="5188"/>
                  </a:lnTo>
                  <a:lnTo>
                    <a:pt x="7356" y="4969"/>
                  </a:lnTo>
                  <a:lnTo>
                    <a:pt x="7697" y="4750"/>
                  </a:lnTo>
                  <a:lnTo>
                    <a:pt x="7941" y="4579"/>
                  </a:lnTo>
                  <a:lnTo>
                    <a:pt x="8160" y="4409"/>
                  </a:lnTo>
                  <a:lnTo>
                    <a:pt x="8160" y="4409"/>
                  </a:lnTo>
                  <a:lnTo>
                    <a:pt x="8233" y="4360"/>
                  </a:lnTo>
                  <a:lnTo>
                    <a:pt x="8330" y="4336"/>
                  </a:lnTo>
                  <a:lnTo>
                    <a:pt x="8428" y="4360"/>
                  </a:lnTo>
                  <a:lnTo>
                    <a:pt x="8501" y="4409"/>
                  </a:lnTo>
                </a:path>
              </a:pathLst>
            </a:custGeom>
            <a:noFill/>
            <a:ln w="28575" cap="rnd" cmpd="sng">
              <a:solidFill>
                <a:srgbClr val="4D4A56"/>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14" name="Shape 152"/>
            <p:cNvSpPr/>
            <p:nvPr/>
          </p:nvSpPr>
          <p:spPr>
            <a:xfrm>
              <a:off x="5937975" y="5210175"/>
              <a:ext cx="333700" cy="133375"/>
            </a:xfrm>
            <a:custGeom>
              <a:avLst/>
              <a:gdLst/>
              <a:ahLst/>
              <a:cxnLst/>
              <a:rect l="0" t="0" r="0" b="0"/>
              <a:pathLst>
                <a:path w="13348" h="5335" fill="none" extrusionOk="0">
                  <a:moveTo>
                    <a:pt x="7819" y="1"/>
                  </a:moveTo>
                  <a:lnTo>
                    <a:pt x="318" y="2533"/>
                  </a:lnTo>
                  <a:lnTo>
                    <a:pt x="318" y="2533"/>
                  </a:lnTo>
                  <a:lnTo>
                    <a:pt x="245" y="2582"/>
                  </a:lnTo>
                  <a:lnTo>
                    <a:pt x="147" y="2631"/>
                  </a:lnTo>
                  <a:lnTo>
                    <a:pt x="98" y="2704"/>
                  </a:lnTo>
                  <a:lnTo>
                    <a:pt x="50" y="2777"/>
                  </a:lnTo>
                  <a:lnTo>
                    <a:pt x="1" y="2874"/>
                  </a:lnTo>
                  <a:lnTo>
                    <a:pt x="1" y="2972"/>
                  </a:lnTo>
                  <a:lnTo>
                    <a:pt x="1" y="3045"/>
                  </a:lnTo>
                  <a:lnTo>
                    <a:pt x="25" y="3142"/>
                  </a:lnTo>
                  <a:lnTo>
                    <a:pt x="25" y="3142"/>
                  </a:lnTo>
                  <a:lnTo>
                    <a:pt x="98" y="3288"/>
                  </a:lnTo>
                  <a:lnTo>
                    <a:pt x="196" y="3386"/>
                  </a:lnTo>
                  <a:lnTo>
                    <a:pt x="318" y="3459"/>
                  </a:lnTo>
                  <a:lnTo>
                    <a:pt x="488" y="3483"/>
                  </a:lnTo>
                  <a:lnTo>
                    <a:pt x="488" y="3483"/>
                  </a:lnTo>
                  <a:lnTo>
                    <a:pt x="610" y="3459"/>
                  </a:lnTo>
                  <a:lnTo>
                    <a:pt x="269" y="3629"/>
                  </a:lnTo>
                  <a:lnTo>
                    <a:pt x="269" y="3629"/>
                  </a:lnTo>
                  <a:lnTo>
                    <a:pt x="171" y="3678"/>
                  </a:lnTo>
                  <a:lnTo>
                    <a:pt x="123" y="3751"/>
                  </a:lnTo>
                  <a:lnTo>
                    <a:pt x="50" y="3824"/>
                  </a:lnTo>
                  <a:lnTo>
                    <a:pt x="25" y="3922"/>
                  </a:lnTo>
                  <a:lnTo>
                    <a:pt x="1" y="3995"/>
                  </a:lnTo>
                  <a:lnTo>
                    <a:pt x="1" y="4092"/>
                  </a:lnTo>
                  <a:lnTo>
                    <a:pt x="1" y="4190"/>
                  </a:lnTo>
                  <a:lnTo>
                    <a:pt x="50" y="4287"/>
                  </a:lnTo>
                  <a:lnTo>
                    <a:pt x="50" y="4287"/>
                  </a:lnTo>
                  <a:lnTo>
                    <a:pt x="123" y="4409"/>
                  </a:lnTo>
                  <a:lnTo>
                    <a:pt x="220" y="4482"/>
                  </a:lnTo>
                  <a:lnTo>
                    <a:pt x="342" y="4531"/>
                  </a:lnTo>
                  <a:lnTo>
                    <a:pt x="488" y="4555"/>
                  </a:lnTo>
                  <a:lnTo>
                    <a:pt x="488" y="4555"/>
                  </a:lnTo>
                  <a:lnTo>
                    <a:pt x="586" y="4555"/>
                  </a:lnTo>
                  <a:lnTo>
                    <a:pt x="683" y="4506"/>
                  </a:lnTo>
                  <a:lnTo>
                    <a:pt x="853" y="4433"/>
                  </a:lnTo>
                  <a:lnTo>
                    <a:pt x="853" y="4433"/>
                  </a:lnTo>
                  <a:lnTo>
                    <a:pt x="780" y="4555"/>
                  </a:lnTo>
                  <a:lnTo>
                    <a:pt x="756" y="4701"/>
                  </a:lnTo>
                  <a:lnTo>
                    <a:pt x="780" y="4847"/>
                  </a:lnTo>
                  <a:lnTo>
                    <a:pt x="829" y="4993"/>
                  </a:lnTo>
                  <a:lnTo>
                    <a:pt x="829" y="4993"/>
                  </a:lnTo>
                  <a:lnTo>
                    <a:pt x="926" y="5091"/>
                  </a:lnTo>
                  <a:lnTo>
                    <a:pt x="1024" y="5139"/>
                  </a:lnTo>
                  <a:lnTo>
                    <a:pt x="1121" y="5188"/>
                  </a:lnTo>
                  <a:lnTo>
                    <a:pt x="1243" y="5212"/>
                  </a:lnTo>
                  <a:lnTo>
                    <a:pt x="1243" y="5212"/>
                  </a:lnTo>
                  <a:lnTo>
                    <a:pt x="1389" y="5188"/>
                  </a:lnTo>
                  <a:lnTo>
                    <a:pt x="1511" y="5115"/>
                  </a:lnTo>
                  <a:lnTo>
                    <a:pt x="6065" y="2144"/>
                  </a:lnTo>
                  <a:lnTo>
                    <a:pt x="6065" y="2144"/>
                  </a:lnTo>
                  <a:lnTo>
                    <a:pt x="6528" y="2363"/>
                  </a:lnTo>
                  <a:lnTo>
                    <a:pt x="7088" y="2582"/>
                  </a:lnTo>
                  <a:lnTo>
                    <a:pt x="7770" y="2826"/>
                  </a:lnTo>
                  <a:lnTo>
                    <a:pt x="8501" y="3045"/>
                  </a:lnTo>
                  <a:lnTo>
                    <a:pt x="9280" y="3240"/>
                  </a:lnTo>
                  <a:lnTo>
                    <a:pt x="10060" y="3386"/>
                  </a:lnTo>
                  <a:lnTo>
                    <a:pt x="10425" y="3435"/>
                  </a:lnTo>
                  <a:lnTo>
                    <a:pt x="10790" y="3483"/>
                  </a:lnTo>
                  <a:lnTo>
                    <a:pt x="11156" y="3483"/>
                  </a:lnTo>
                  <a:lnTo>
                    <a:pt x="11497" y="3483"/>
                  </a:lnTo>
                  <a:lnTo>
                    <a:pt x="12178" y="5188"/>
                  </a:lnTo>
                  <a:lnTo>
                    <a:pt x="12178" y="5188"/>
                  </a:lnTo>
                  <a:lnTo>
                    <a:pt x="12227" y="5237"/>
                  </a:lnTo>
                  <a:lnTo>
                    <a:pt x="12276" y="5286"/>
                  </a:lnTo>
                  <a:lnTo>
                    <a:pt x="12349" y="5310"/>
                  </a:lnTo>
                  <a:lnTo>
                    <a:pt x="12422" y="5334"/>
                  </a:lnTo>
                  <a:lnTo>
                    <a:pt x="13347" y="5334"/>
                  </a:lnTo>
                </a:path>
              </a:pathLst>
            </a:custGeom>
            <a:noFill/>
            <a:ln w="28575" cap="rnd" cmpd="sng">
              <a:solidFill>
                <a:srgbClr val="4D4A56"/>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15" name="Shape 153"/>
            <p:cNvSpPr/>
            <p:nvPr/>
          </p:nvSpPr>
          <p:spPr>
            <a:xfrm>
              <a:off x="6352025" y="5109100"/>
              <a:ext cx="19500" cy="18900"/>
            </a:xfrm>
            <a:custGeom>
              <a:avLst/>
              <a:gdLst/>
              <a:ahLst/>
              <a:cxnLst/>
              <a:rect l="0" t="0" r="0" b="0"/>
              <a:pathLst>
                <a:path w="780" h="756" extrusionOk="0">
                  <a:moveTo>
                    <a:pt x="317" y="1"/>
                  </a:moveTo>
                  <a:lnTo>
                    <a:pt x="244" y="25"/>
                  </a:lnTo>
                  <a:lnTo>
                    <a:pt x="122" y="98"/>
                  </a:lnTo>
                  <a:lnTo>
                    <a:pt x="49" y="220"/>
                  </a:lnTo>
                  <a:lnTo>
                    <a:pt x="25" y="293"/>
                  </a:lnTo>
                  <a:lnTo>
                    <a:pt x="0" y="390"/>
                  </a:lnTo>
                  <a:lnTo>
                    <a:pt x="25" y="463"/>
                  </a:lnTo>
                  <a:lnTo>
                    <a:pt x="49" y="536"/>
                  </a:lnTo>
                  <a:lnTo>
                    <a:pt x="122" y="658"/>
                  </a:lnTo>
                  <a:lnTo>
                    <a:pt x="244" y="731"/>
                  </a:lnTo>
                  <a:lnTo>
                    <a:pt x="317" y="756"/>
                  </a:lnTo>
                  <a:lnTo>
                    <a:pt x="463" y="756"/>
                  </a:lnTo>
                  <a:lnTo>
                    <a:pt x="536" y="731"/>
                  </a:lnTo>
                  <a:lnTo>
                    <a:pt x="658" y="658"/>
                  </a:lnTo>
                  <a:lnTo>
                    <a:pt x="755" y="536"/>
                  </a:lnTo>
                  <a:lnTo>
                    <a:pt x="780" y="463"/>
                  </a:lnTo>
                  <a:lnTo>
                    <a:pt x="780" y="390"/>
                  </a:lnTo>
                  <a:lnTo>
                    <a:pt x="780" y="293"/>
                  </a:lnTo>
                  <a:lnTo>
                    <a:pt x="755" y="220"/>
                  </a:lnTo>
                  <a:lnTo>
                    <a:pt x="658" y="98"/>
                  </a:lnTo>
                  <a:lnTo>
                    <a:pt x="536" y="25"/>
                  </a:lnTo>
                  <a:lnTo>
                    <a:pt x="463" y="1"/>
                  </a:lnTo>
                  <a:close/>
                </a:path>
              </a:pathLst>
            </a:custGeom>
            <a:noFill/>
            <a:ln w="28575" cap="flat" cmpd="sng">
              <a:solidFill>
                <a:srgbClr val="4D4A56"/>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99" name="Shape 481"/>
          <p:cNvGrpSpPr/>
          <p:nvPr/>
        </p:nvGrpSpPr>
        <p:grpSpPr>
          <a:xfrm>
            <a:off x="928662" y="4000510"/>
            <a:ext cx="145343" cy="422729"/>
            <a:chOff x="4071800" y="2269925"/>
            <a:chExt cx="172925" cy="502950"/>
          </a:xfrm>
          <a:solidFill>
            <a:schemeClr val="bg1"/>
          </a:solidFill>
        </p:grpSpPr>
        <p:sp>
          <p:nvSpPr>
            <p:cNvPr id="1048716" name="Shape 482"/>
            <p:cNvSpPr/>
            <p:nvPr/>
          </p:nvSpPr>
          <p:spPr>
            <a:xfrm>
              <a:off x="4118075" y="2269925"/>
              <a:ext cx="80375" cy="91350"/>
            </a:xfrm>
            <a:custGeom>
              <a:avLst/>
              <a:gdLst/>
              <a:ahLst/>
              <a:cxnLst/>
              <a:rect l="0" t="0" r="0" b="0"/>
              <a:pathLst>
                <a:path w="3215" h="3654" fill="none" extrusionOk="0">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grp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17" name="Shape 483"/>
            <p:cNvSpPr/>
            <p:nvPr/>
          </p:nvSpPr>
          <p:spPr>
            <a:xfrm>
              <a:off x="4071800" y="2372825"/>
              <a:ext cx="172925" cy="400050"/>
            </a:xfrm>
            <a:custGeom>
              <a:avLst/>
              <a:gdLst/>
              <a:ahLst/>
              <a:cxnLst/>
              <a:rect l="0" t="0" r="0" b="0"/>
              <a:pathLst>
                <a:path w="6917" h="16002" fill="none" extrusionOk="0">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grp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00" name="Shape 385"/>
          <p:cNvGrpSpPr/>
          <p:nvPr/>
        </p:nvGrpSpPr>
        <p:grpSpPr>
          <a:xfrm>
            <a:off x="785786" y="2071684"/>
            <a:ext cx="349060" cy="298882"/>
            <a:chOff x="1934025" y="1001650"/>
            <a:chExt cx="415300" cy="355600"/>
          </a:xfrm>
        </p:grpSpPr>
        <p:sp>
          <p:nvSpPr>
            <p:cNvPr id="1048718" name="Shape 386"/>
            <p:cNvSpPr/>
            <p:nvPr/>
          </p:nvSpPr>
          <p:spPr>
            <a:xfrm>
              <a:off x="1934025" y="1303650"/>
              <a:ext cx="207650" cy="53600"/>
            </a:xfrm>
            <a:custGeom>
              <a:avLst/>
              <a:gdLst/>
              <a:ahLst/>
              <a:cxnLst/>
              <a:rect l="0" t="0" r="0" b="0"/>
              <a:pathLst>
                <a:path w="8306" h="2144" fill="none" extrusionOk="0">
                  <a:moveTo>
                    <a:pt x="1" y="0"/>
                  </a:moveTo>
                  <a:lnTo>
                    <a:pt x="1" y="487"/>
                  </a:lnTo>
                  <a:lnTo>
                    <a:pt x="1" y="487"/>
                  </a:lnTo>
                  <a:lnTo>
                    <a:pt x="25" y="633"/>
                  </a:lnTo>
                  <a:lnTo>
                    <a:pt x="74" y="755"/>
                  </a:lnTo>
                  <a:lnTo>
                    <a:pt x="147" y="853"/>
                  </a:lnTo>
                  <a:lnTo>
                    <a:pt x="245" y="950"/>
                  </a:lnTo>
                  <a:lnTo>
                    <a:pt x="245" y="950"/>
                  </a:lnTo>
                  <a:lnTo>
                    <a:pt x="391" y="1023"/>
                  </a:lnTo>
                  <a:lnTo>
                    <a:pt x="561" y="1047"/>
                  </a:lnTo>
                  <a:lnTo>
                    <a:pt x="561" y="1047"/>
                  </a:lnTo>
                  <a:lnTo>
                    <a:pt x="732" y="1023"/>
                  </a:lnTo>
                  <a:lnTo>
                    <a:pt x="732" y="1023"/>
                  </a:lnTo>
                  <a:lnTo>
                    <a:pt x="1292" y="853"/>
                  </a:lnTo>
                  <a:lnTo>
                    <a:pt x="1657" y="780"/>
                  </a:lnTo>
                  <a:lnTo>
                    <a:pt x="2071" y="682"/>
                  </a:lnTo>
                  <a:lnTo>
                    <a:pt x="2534" y="609"/>
                  </a:lnTo>
                  <a:lnTo>
                    <a:pt x="3021" y="560"/>
                  </a:lnTo>
                  <a:lnTo>
                    <a:pt x="3581" y="512"/>
                  </a:lnTo>
                  <a:lnTo>
                    <a:pt x="4166" y="487"/>
                  </a:lnTo>
                  <a:lnTo>
                    <a:pt x="4166" y="487"/>
                  </a:lnTo>
                  <a:lnTo>
                    <a:pt x="4604" y="512"/>
                  </a:lnTo>
                  <a:lnTo>
                    <a:pt x="5018" y="536"/>
                  </a:lnTo>
                  <a:lnTo>
                    <a:pt x="5408" y="609"/>
                  </a:lnTo>
                  <a:lnTo>
                    <a:pt x="5773" y="682"/>
                  </a:lnTo>
                  <a:lnTo>
                    <a:pt x="6114" y="780"/>
                  </a:lnTo>
                  <a:lnTo>
                    <a:pt x="6431" y="877"/>
                  </a:lnTo>
                  <a:lnTo>
                    <a:pt x="6699" y="999"/>
                  </a:lnTo>
                  <a:lnTo>
                    <a:pt x="6966" y="1120"/>
                  </a:lnTo>
                  <a:lnTo>
                    <a:pt x="7186" y="1242"/>
                  </a:lnTo>
                  <a:lnTo>
                    <a:pt x="7405" y="1388"/>
                  </a:lnTo>
                  <a:lnTo>
                    <a:pt x="7770" y="1656"/>
                  </a:lnTo>
                  <a:lnTo>
                    <a:pt x="8062" y="1924"/>
                  </a:lnTo>
                  <a:lnTo>
                    <a:pt x="8306" y="2143"/>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19" name="Shape 387"/>
            <p:cNvSpPr/>
            <p:nvPr/>
          </p:nvSpPr>
          <p:spPr>
            <a:xfrm>
              <a:off x="2141650" y="1303650"/>
              <a:ext cx="207675" cy="53600"/>
            </a:xfrm>
            <a:custGeom>
              <a:avLst/>
              <a:gdLst/>
              <a:ahLst/>
              <a:cxnLst/>
              <a:rect l="0" t="0" r="0" b="0"/>
              <a:pathLst>
                <a:path w="8307" h="2144" fill="none" extrusionOk="0">
                  <a:moveTo>
                    <a:pt x="1" y="2143"/>
                  </a:moveTo>
                  <a:lnTo>
                    <a:pt x="1" y="2143"/>
                  </a:lnTo>
                  <a:lnTo>
                    <a:pt x="245" y="1924"/>
                  </a:lnTo>
                  <a:lnTo>
                    <a:pt x="537" y="1656"/>
                  </a:lnTo>
                  <a:lnTo>
                    <a:pt x="902" y="1388"/>
                  </a:lnTo>
                  <a:lnTo>
                    <a:pt x="1121" y="1242"/>
                  </a:lnTo>
                  <a:lnTo>
                    <a:pt x="1341" y="1120"/>
                  </a:lnTo>
                  <a:lnTo>
                    <a:pt x="1608" y="999"/>
                  </a:lnTo>
                  <a:lnTo>
                    <a:pt x="1876" y="877"/>
                  </a:lnTo>
                  <a:lnTo>
                    <a:pt x="2193" y="780"/>
                  </a:lnTo>
                  <a:lnTo>
                    <a:pt x="2534" y="682"/>
                  </a:lnTo>
                  <a:lnTo>
                    <a:pt x="2899" y="609"/>
                  </a:lnTo>
                  <a:lnTo>
                    <a:pt x="3289" y="536"/>
                  </a:lnTo>
                  <a:lnTo>
                    <a:pt x="3703" y="512"/>
                  </a:lnTo>
                  <a:lnTo>
                    <a:pt x="4141" y="487"/>
                  </a:lnTo>
                  <a:lnTo>
                    <a:pt x="4141" y="487"/>
                  </a:lnTo>
                  <a:lnTo>
                    <a:pt x="4726" y="512"/>
                  </a:lnTo>
                  <a:lnTo>
                    <a:pt x="5286" y="560"/>
                  </a:lnTo>
                  <a:lnTo>
                    <a:pt x="5773" y="609"/>
                  </a:lnTo>
                  <a:lnTo>
                    <a:pt x="6236" y="682"/>
                  </a:lnTo>
                  <a:lnTo>
                    <a:pt x="6650" y="780"/>
                  </a:lnTo>
                  <a:lnTo>
                    <a:pt x="7015" y="853"/>
                  </a:lnTo>
                  <a:lnTo>
                    <a:pt x="7575" y="1023"/>
                  </a:lnTo>
                  <a:lnTo>
                    <a:pt x="7575" y="1023"/>
                  </a:lnTo>
                  <a:lnTo>
                    <a:pt x="7746" y="1047"/>
                  </a:lnTo>
                  <a:lnTo>
                    <a:pt x="7746" y="1047"/>
                  </a:lnTo>
                  <a:lnTo>
                    <a:pt x="7916" y="1023"/>
                  </a:lnTo>
                  <a:lnTo>
                    <a:pt x="8062" y="950"/>
                  </a:lnTo>
                  <a:lnTo>
                    <a:pt x="8062" y="950"/>
                  </a:lnTo>
                  <a:lnTo>
                    <a:pt x="8160" y="853"/>
                  </a:lnTo>
                  <a:lnTo>
                    <a:pt x="8233" y="755"/>
                  </a:lnTo>
                  <a:lnTo>
                    <a:pt x="8282" y="633"/>
                  </a:lnTo>
                  <a:lnTo>
                    <a:pt x="8306" y="487"/>
                  </a:lnTo>
                  <a:lnTo>
                    <a:pt x="8306" y="0"/>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0" name="Shape 388"/>
            <p:cNvSpPr/>
            <p:nvPr/>
          </p:nvSpPr>
          <p:spPr>
            <a:xfrm>
              <a:off x="1934025" y="1001650"/>
              <a:ext cx="207650" cy="331250"/>
            </a:xfrm>
            <a:custGeom>
              <a:avLst/>
              <a:gdLst/>
              <a:ahLst/>
              <a:cxnLst/>
              <a:rect l="0" t="0" r="0" b="0"/>
              <a:pathLst>
                <a:path w="8306" h="13250" fill="none" extrusionOk="0">
                  <a:moveTo>
                    <a:pt x="8306" y="2192"/>
                  </a:moveTo>
                  <a:lnTo>
                    <a:pt x="8306" y="13249"/>
                  </a:lnTo>
                  <a:lnTo>
                    <a:pt x="8306" y="13249"/>
                  </a:lnTo>
                  <a:lnTo>
                    <a:pt x="8062" y="13030"/>
                  </a:lnTo>
                  <a:lnTo>
                    <a:pt x="7770" y="12762"/>
                  </a:lnTo>
                  <a:lnTo>
                    <a:pt x="7405" y="12494"/>
                  </a:lnTo>
                  <a:lnTo>
                    <a:pt x="7186" y="12348"/>
                  </a:lnTo>
                  <a:lnTo>
                    <a:pt x="6966" y="12226"/>
                  </a:lnTo>
                  <a:lnTo>
                    <a:pt x="6699" y="12105"/>
                  </a:lnTo>
                  <a:lnTo>
                    <a:pt x="6431" y="11983"/>
                  </a:lnTo>
                  <a:lnTo>
                    <a:pt x="6114" y="11885"/>
                  </a:lnTo>
                  <a:lnTo>
                    <a:pt x="5773" y="11788"/>
                  </a:lnTo>
                  <a:lnTo>
                    <a:pt x="5408" y="11715"/>
                  </a:lnTo>
                  <a:lnTo>
                    <a:pt x="5018" y="11642"/>
                  </a:lnTo>
                  <a:lnTo>
                    <a:pt x="4604" y="11617"/>
                  </a:lnTo>
                  <a:lnTo>
                    <a:pt x="4166" y="11593"/>
                  </a:lnTo>
                  <a:lnTo>
                    <a:pt x="4166" y="11593"/>
                  </a:lnTo>
                  <a:lnTo>
                    <a:pt x="3581" y="11617"/>
                  </a:lnTo>
                  <a:lnTo>
                    <a:pt x="3021" y="11666"/>
                  </a:lnTo>
                  <a:lnTo>
                    <a:pt x="2534" y="11715"/>
                  </a:lnTo>
                  <a:lnTo>
                    <a:pt x="2071" y="11788"/>
                  </a:lnTo>
                  <a:lnTo>
                    <a:pt x="1657" y="11885"/>
                  </a:lnTo>
                  <a:lnTo>
                    <a:pt x="1292" y="11958"/>
                  </a:lnTo>
                  <a:lnTo>
                    <a:pt x="732" y="12129"/>
                  </a:lnTo>
                  <a:lnTo>
                    <a:pt x="732" y="12129"/>
                  </a:lnTo>
                  <a:lnTo>
                    <a:pt x="561" y="12153"/>
                  </a:lnTo>
                  <a:lnTo>
                    <a:pt x="561" y="12153"/>
                  </a:lnTo>
                  <a:lnTo>
                    <a:pt x="391" y="12129"/>
                  </a:lnTo>
                  <a:lnTo>
                    <a:pt x="245" y="12056"/>
                  </a:lnTo>
                  <a:lnTo>
                    <a:pt x="245" y="12056"/>
                  </a:lnTo>
                  <a:lnTo>
                    <a:pt x="147" y="11958"/>
                  </a:lnTo>
                  <a:lnTo>
                    <a:pt x="74" y="11861"/>
                  </a:lnTo>
                  <a:lnTo>
                    <a:pt x="25" y="11739"/>
                  </a:lnTo>
                  <a:lnTo>
                    <a:pt x="1" y="11593"/>
                  </a:lnTo>
                  <a:lnTo>
                    <a:pt x="1" y="1656"/>
                  </a:lnTo>
                  <a:lnTo>
                    <a:pt x="1" y="1656"/>
                  </a:lnTo>
                  <a:lnTo>
                    <a:pt x="25" y="1534"/>
                  </a:lnTo>
                  <a:lnTo>
                    <a:pt x="50" y="1437"/>
                  </a:lnTo>
                  <a:lnTo>
                    <a:pt x="123" y="1315"/>
                  </a:lnTo>
                  <a:lnTo>
                    <a:pt x="196" y="1242"/>
                  </a:lnTo>
                  <a:lnTo>
                    <a:pt x="196" y="1242"/>
                  </a:lnTo>
                  <a:lnTo>
                    <a:pt x="342" y="1120"/>
                  </a:lnTo>
                  <a:lnTo>
                    <a:pt x="512" y="974"/>
                  </a:lnTo>
                  <a:lnTo>
                    <a:pt x="926" y="755"/>
                  </a:lnTo>
                  <a:lnTo>
                    <a:pt x="1389" y="536"/>
                  </a:lnTo>
                  <a:lnTo>
                    <a:pt x="1901" y="341"/>
                  </a:lnTo>
                  <a:lnTo>
                    <a:pt x="2461" y="195"/>
                  </a:lnTo>
                  <a:lnTo>
                    <a:pt x="3021" y="73"/>
                  </a:lnTo>
                  <a:lnTo>
                    <a:pt x="3581" y="24"/>
                  </a:lnTo>
                  <a:lnTo>
                    <a:pt x="4166" y="0"/>
                  </a:lnTo>
                  <a:lnTo>
                    <a:pt x="4166" y="0"/>
                  </a:lnTo>
                  <a:lnTo>
                    <a:pt x="4531" y="0"/>
                  </a:lnTo>
                  <a:lnTo>
                    <a:pt x="4872" y="49"/>
                  </a:lnTo>
                  <a:lnTo>
                    <a:pt x="5213" y="98"/>
                  </a:lnTo>
                  <a:lnTo>
                    <a:pt x="5530" y="171"/>
                  </a:lnTo>
                  <a:lnTo>
                    <a:pt x="5822" y="268"/>
                  </a:lnTo>
                  <a:lnTo>
                    <a:pt x="6114" y="365"/>
                  </a:lnTo>
                  <a:lnTo>
                    <a:pt x="6358" y="487"/>
                  </a:lnTo>
                  <a:lnTo>
                    <a:pt x="6626" y="609"/>
                  </a:lnTo>
                  <a:lnTo>
                    <a:pt x="7064" y="901"/>
                  </a:lnTo>
                  <a:lnTo>
                    <a:pt x="7429" y="1169"/>
                  </a:lnTo>
                  <a:lnTo>
                    <a:pt x="7746" y="1437"/>
                  </a:lnTo>
                  <a:lnTo>
                    <a:pt x="8014" y="1681"/>
                  </a:lnTo>
                  <a:lnTo>
                    <a:pt x="8014" y="1681"/>
                  </a:lnTo>
                  <a:lnTo>
                    <a:pt x="8136" y="1802"/>
                  </a:lnTo>
                  <a:lnTo>
                    <a:pt x="8136" y="1802"/>
                  </a:lnTo>
                  <a:lnTo>
                    <a:pt x="8209" y="1875"/>
                  </a:lnTo>
                  <a:lnTo>
                    <a:pt x="8257" y="1973"/>
                  </a:lnTo>
                  <a:lnTo>
                    <a:pt x="8306" y="2095"/>
                  </a:lnTo>
                  <a:lnTo>
                    <a:pt x="8306" y="2192"/>
                  </a:lnTo>
                  <a:lnTo>
                    <a:pt x="8306" y="2192"/>
                  </a:lnTo>
                  <a:close/>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1" name="Shape 389"/>
            <p:cNvSpPr/>
            <p:nvPr/>
          </p:nvSpPr>
          <p:spPr>
            <a:xfrm>
              <a:off x="2141650" y="1001650"/>
              <a:ext cx="207675" cy="331250"/>
            </a:xfrm>
            <a:custGeom>
              <a:avLst/>
              <a:gdLst/>
              <a:ahLst/>
              <a:cxnLst/>
              <a:rect l="0" t="0" r="0" b="0"/>
              <a:pathLst>
                <a:path w="8307" h="13250" fill="none" extrusionOk="0">
                  <a:moveTo>
                    <a:pt x="1" y="2192"/>
                  </a:moveTo>
                  <a:lnTo>
                    <a:pt x="1" y="13249"/>
                  </a:lnTo>
                  <a:lnTo>
                    <a:pt x="1" y="13249"/>
                  </a:lnTo>
                  <a:lnTo>
                    <a:pt x="245" y="13030"/>
                  </a:lnTo>
                  <a:lnTo>
                    <a:pt x="537" y="12762"/>
                  </a:lnTo>
                  <a:lnTo>
                    <a:pt x="902" y="12494"/>
                  </a:lnTo>
                  <a:lnTo>
                    <a:pt x="1121" y="12348"/>
                  </a:lnTo>
                  <a:lnTo>
                    <a:pt x="1341" y="12226"/>
                  </a:lnTo>
                  <a:lnTo>
                    <a:pt x="1608" y="12105"/>
                  </a:lnTo>
                  <a:lnTo>
                    <a:pt x="1876" y="11983"/>
                  </a:lnTo>
                  <a:lnTo>
                    <a:pt x="2193" y="11885"/>
                  </a:lnTo>
                  <a:lnTo>
                    <a:pt x="2534" y="11788"/>
                  </a:lnTo>
                  <a:lnTo>
                    <a:pt x="2899" y="11715"/>
                  </a:lnTo>
                  <a:lnTo>
                    <a:pt x="3289" y="11642"/>
                  </a:lnTo>
                  <a:lnTo>
                    <a:pt x="3703" y="11617"/>
                  </a:lnTo>
                  <a:lnTo>
                    <a:pt x="4141" y="11593"/>
                  </a:lnTo>
                  <a:lnTo>
                    <a:pt x="4141" y="11593"/>
                  </a:lnTo>
                  <a:lnTo>
                    <a:pt x="4726" y="11617"/>
                  </a:lnTo>
                  <a:lnTo>
                    <a:pt x="5286" y="11666"/>
                  </a:lnTo>
                  <a:lnTo>
                    <a:pt x="5773" y="11715"/>
                  </a:lnTo>
                  <a:lnTo>
                    <a:pt x="6236" y="11788"/>
                  </a:lnTo>
                  <a:lnTo>
                    <a:pt x="6650" y="11885"/>
                  </a:lnTo>
                  <a:lnTo>
                    <a:pt x="7015" y="11958"/>
                  </a:lnTo>
                  <a:lnTo>
                    <a:pt x="7575" y="12129"/>
                  </a:lnTo>
                  <a:lnTo>
                    <a:pt x="7575" y="12129"/>
                  </a:lnTo>
                  <a:lnTo>
                    <a:pt x="7746" y="12153"/>
                  </a:lnTo>
                  <a:lnTo>
                    <a:pt x="7746" y="12153"/>
                  </a:lnTo>
                  <a:lnTo>
                    <a:pt x="7916" y="12129"/>
                  </a:lnTo>
                  <a:lnTo>
                    <a:pt x="8062" y="12056"/>
                  </a:lnTo>
                  <a:lnTo>
                    <a:pt x="8062" y="12056"/>
                  </a:lnTo>
                  <a:lnTo>
                    <a:pt x="8160" y="11958"/>
                  </a:lnTo>
                  <a:lnTo>
                    <a:pt x="8233" y="11861"/>
                  </a:lnTo>
                  <a:lnTo>
                    <a:pt x="8282" y="11739"/>
                  </a:lnTo>
                  <a:lnTo>
                    <a:pt x="8306" y="11593"/>
                  </a:lnTo>
                  <a:lnTo>
                    <a:pt x="8306" y="1656"/>
                  </a:lnTo>
                  <a:lnTo>
                    <a:pt x="8306" y="1656"/>
                  </a:lnTo>
                  <a:lnTo>
                    <a:pt x="8282" y="1534"/>
                  </a:lnTo>
                  <a:lnTo>
                    <a:pt x="8257" y="1437"/>
                  </a:lnTo>
                  <a:lnTo>
                    <a:pt x="8184" y="1315"/>
                  </a:lnTo>
                  <a:lnTo>
                    <a:pt x="8111" y="1242"/>
                  </a:lnTo>
                  <a:lnTo>
                    <a:pt x="8111" y="1242"/>
                  </a:lnTo>
                  <a:lnTo>
                    <a:pt x="7965" y="1120"/>
                  </a:lnTo>
                  <a:lnTo>
                    <a:pt x="7795" y="974"/>
                  </a:lnTo>
                  <a:lnTo>
                    <a:pt x="7381" y="755"/>
                  </a:lnTo>
                  <a:lnTo>
                    <a:pt x="6918" y="536"/>
                  </a:lnTo>
                  <a:lnTo>
                    <a:pt x="6406" y="341"/>
                  </a:lnTo>
                  <a:lnTo>
                    <a:pt x="5846" y="195"/>
                  </a:lnTo>
                  <a:lnTo>
                    <a:pt x="5286" y="73"/>
                  </a:lnTo>
                  <a:lnTo>
                    <a:pt x="4726" y="24"/>
                  </a:lnTo>
                  <a:lnTo>
                    <a:pt x="4141" y="0"/>
                  </a:lnTo>
                  <a:lnTo>
                    <a:pt x="4141" y="0"/>
                  </a:lnTo>
                  <a:lnTo>
                    <a:pt x="3776" y="0"/>
                  </a:lnTo>
                  <a:lnTo>
                    <a:pt x="3435" y="49"/>
                  </a:lnTo>
                  <a:lnTo>
                    <a:pt x="3094" y="98"/>
                  </a:lnTo>
                  <a:lnTo>
                    <a:pt x="2777" y="171"/>
                  </a:lnTo>
                  <a:lnTo>
                    <a:pt x="2485" y="268"/>
                  </a:lnTo>
                  <a:lnTo>
                    <a:pt x="2193" y="365"/>
                  </a:lnTo>
                  <a:lnTo>
                    <a:pt x="1949" y="487"/>
                  </a:lnTo>
                  <a:lnTo>
                    <a:pt x="1681" y="609"/>
                  </a:lnTo>
                  <a:lnTo>
                    <a:pt x="1243" y="901"/>
                  </a:lnTo>
                  <a:lnTo>
                    <a:pt x="878" y="1169"/>
                  </a:lnTo>
                  <a:lnTo>
                    <a:pt x="561" y="1437"/>
                  </a:lnTo>
                  <a:lnTo>
                    <a:pt x="293" y="1681"/>
                  </a:lnTo>
                  <a:lnTo>
                    <a:pt x="293" y="1681"/>
                  </a:lnTo>
                  <a:lnTo>
                    <a:pt x="171" y="1802"/>
                  </a:lnTo>
                  <a:lnTo>
                    <a:pt x="171" y="1802"/>
                  </a:lnTo>
                  <a:lnTo>
                    <a:pt x="98" y="1875"/>
                  </a:lnTo>
                  <a:lnTo>
                    <a:pt x="50" y="1973"/>
                  </a:lnTo>
                  <a:lnTo>
                    <a:pt x="1" y="2095"/>
                  </a:lnTo>
                  <a:lnTo>
                    <a:pt x="1" y="2192"/>
                  </a:lnTo>
                  <a:lnTo>
                    <a:pt x="1" y="2192"/>
                  </a:lnTo>
                  <a:close/>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01" name="Shape 412"/>
          <p:cNvGrpSpPr/>
          <p:nvPr/>
        </p:nvGrpSpPr>
        <p:grpSpPr>
          <a:xfrm>
            <a:off x="785786" y="2571750"/>
            <a:ext cx="366458" cy="366437"/>
            <a:chOff x="1923675" y="1633650"/>
            <a:chExt cx="436000" cy="435975"/>
          </a:xfrm>
        </p:grpSpPr>
        <p:sp>
          <p:nvSpPr>
            <p:cNvPr id="1048722" name="Shape 413"/>
            <p:cNvSpPr/>
            <p:nvPr/>
          </p:nvSpPr>
          <p:spPr>
            <a:xfrm>
              <a:off x="2209250" y="1633650"/>
              <a:ext cx="150425" cy="150425"/>
            </a:xfrm>
            <a:custGeom>
              <a:avLst/>
              <a:gdLst/>
              <a:ahLst/>
              <a:cxnLst/>
              <a:rect l="0" t="0" r="0" b="0"/>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3" name="Shape 414"/>
            <p:cNvSpPr/>
            <p:nvPr/>
          </p:nvSpPr>
          <p:spPr>
            <a:xfrm>
              <a:off x="2019900" y="1757250"/>
              <a:ext cx="261825" cy="261850"/>
            </a:xfrm>
            <a:custGeom>
              <a:avLst/>
              <a:gdLst/>
              <a:ahLst/>
              <a:cxnLst/>
              <a:rect l="0" t="0" r="0" b="0"/>
              <a:pathLst>
                <a:path w="10473" h="10474" fill="none" extrusionOk="0">
                  <a:moveTo>
                    <a:pt x="10473" y="1"/>
                  </a:moveTo>
                  <a:lnTo>
                    <a:pt x="0" y="10473"/>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4" name="Shape 415"/>
            <p:cNvSpPr/>
            <p:nvPr/>
          </p:nvSpPr>
          <p:spPr>
            <a:xfrm>
              <a:off x="1923675" y="1681150"/>
              <a:ext cx="388500" cy="388475"/>
            </a:xfrm>
            <a:custGeom>
              <a:avLst/>
              <a:gdLst/>
              <a:ahLst/>
              <a:cxnLst/>
              <a:rect l="0" t="0" r="0" b="0"/>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5" name="Shape 416"/>
            <p:cNvSpPr/>
            <p:nvPr/>
          </p:nvSpPr>
          <p:spPr>
            <a:xfrm>
              <a:off x="1974225" y="1711575"/>
              <a:ext cx="261825" cy="261850"/>
            </a:xfrm>
            <a:custGeom>
              <a:avLst/>
              <a:gdLst/>
              <a:ahLst/>
              <a:cxnLst/>
              <a:rect l="0" t="0" r="0" b="0"/>
              <a:pathLst>
                <a:path w="10473" h="10474" fill="none" extrusionOk="0">
                  <a:moveTo>
                    <a:pt x="0" y="10474"/>
                  </a:moveTo>
                  <a:lnTo>
                    <a:pt x="10473" y="1"/>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6" name="Shape 417"/>
            <p:cNvSpPr/>
            <p:nvPr/>
          </p:nvSpPr>
          <p:spPr>
            <a:xfrm>
              <a:off x="1934650" y="2014200"/>
              <a:ext cx="44475" cy="44475"/>
            </a:xfrm>
            <a:custGeom>
              <a:avLst/>
              <a:gdLst/>
              <a:ahLst/>
              <a:cxnLst/>
              <a:rect l="0" t="0" r="0" b="0"/>
              <a:pathLst>
                <a:path w="1779" h="1779" fill="none" extrusionOk="0">
                  <a:moveTo>
                    <a:pt x="1778" y="1778"/>
                  </a:moveTo>
                  <a:lnTo>
                    <a:pt x="0" y="0"/>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48727" name="Shape 418"/>
            <p:cNvSpPr/>
            <p:nvPr/>
          </p:nvSpPr>
          <p:spPr>
            <a:xfrm>
              <a:off x="1944375" y="1947225"/>
              <a:ext cx="101725" cy="101700"/>
            </a:xfrm>
            <a:custGeom>
              <a:avLst/>
              <a:gdLst/>
              <a:ahLst/>
              <a:cxnLst/>
              <a:rect l="0" t="0" r="0" b="0"/>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48728" name="Shape 497"/>
          <p:cNvSpPr/>
          <p:nvPr/>
        </p:nvSpPr>
        <p:spPr>
          <a:xfrm>
            <a:off x="785786" y="3286130"/>
            <a:ext cx="335738" cy="430924"/>
          </a:xfrm>
          <a:custGeom>
            <a:avLst/>
            <a:gdLst/>
            <a:ahLst/>
            <a:cxnLst/>
            <a:rect l="0" t="0" r="0" b="0"/>
            <a:pathLst>
              <a:path w="15978" h="20508" fill="none" extrusionOk="0">
                <a:moveTo>
                  <a:pt x="15977" y="1292"/>
                </a:moveTo>
                <a:lnTo>
                  <a:pt x="15977" y="19217"/>
                </a:lnTo>
                <a:lnTo>
                  <a:pt x="15977" y="19217"/>
                </a:lnTo>
                <a:lnTo>
                  <a:pt x="15953" y="19485"/>
                </a:lnTo>
                <a:lnTo>
                  <a:pt x="15880" y="19728"/>
                </a:lnTo>
                <a:lnTo>
                  <a:pt x="15758" y="19948"/>
                </a:lnTo>
                <a:lnTo>
                  <a:pt x="15612" y="20142"/>
                </a:lnTo>
                <a:lnTo>
                  <a:pt x="15417" y="20289"/>
                </a:lnTo>
                <a:lnTo>
                  <a:pt x="15198" y="20410"/>
                </a:lnTo>
                <a:lnTo>
                  <a:pt x="14955" y="20483"/>
                </a:lnTo>
                <a:lnTo>
                  <a:pt x="14711" y="20508"/>
                </a:lnTo>
                <a:lnTo>
                  <a:pt x="1267" y="20508"/>
                </a:lnTo>
                <a:lnTo>
                  <a:pt x="1267" y="20508"/>
                </a:lnTo>
                <a:lnTo>
                  <a:pt x="1023" y="20483"/>
                </a:lnTo>
                <a:lnTo>
                  <a:pt x="780" y="20410"/>
                </a:lnTo>
                <a:lnTo>
                  <a:pt x="561" y="20289"/>
                </a:lnTo>
                <a:lnTo>
                  <a:pt x="366" y="20142"/>
                </a:lnTo>
                <a:lnTo>
                  <a:pt x="220" y="19948"/>
                </a:lnTo>
                <a:lnTo>
                  <a:pt x="98" y="19728"/>
                </a:lnTo>
                <a:lnTo>
                  <a:pt x="25" y="19485"/>
                </a:lnTo>
                <a:lnTo>
                  <a:pt x="1" y="19217"/>
                </a:lnTo>
                <a:lnTo>
                  <a:pt x="1" y="1292"/>
                </a:lnTo>
                <a:lnTo>
                  <a:pt x="1" y="1292"/>
                </a:lnTo>
                <a:lnTo>
                  <a:pt x="25" y="1024"/>
                </a:lnTo>
                <a:lnTo>
                  <a:pt x="98" y="780"/>
                </a:lnTo>
                <a:lnTo>
                  <a:pt x="220" y="561"/>
                </a:lnTo>
                <a:lnTo>
                  <a:pt x="366" y="366"/>
                </a:lnTo>
                <a:lnTo>
                  <a:pt x="561" y="220"/>
                </a:lnTo>
                <a:lnTo>
                  <a:pt x="780" y="98"/>
                </a:lnTo>
                <a:lnTo>
                  <a:pt x="1023" y="25"/>
                </a:lnTo>
                <a:lnTo>
                  <a:pt x="1267" y="1"/>
                </a:lnTo>
                <a:lnTo>
                  <a:pt x="14711" y="1"/>
                </a:lnTo>
                <a:lnTo>
                  <a:pt x="14711" y="1"/>
                </a:lnTo>
                <a:lnTo>
                  <a:pt x="14955" y="25"/>
                </a:lnTo>
                <a:lnTo>
                  <a:pt x="15198" y="98"/>
                </a:lnTo>
                <a:lnTo>
                  <a:pt x="15417" y="220"/>
                </a:lnTo>
                <a:lnTo>
                  <a:pt x="15612" y="366"/>
                </a:lnTo>
                <a:lnTo>
                  <a:pt x="15758" y="561"/>
                </a:lnTo>
                <a:lnTo>
                  <a:pt x="15880" y="780"/>
                </a:lnTo>
                <a:lnTo>
                  <a:pt x="15953" y="1024"/>
                </a:lnTo>
                <a:lnTo>
                  <a:pt x="15977" y="1292"/>
                </a:lnTo>
                <a:lnTo>
                  <a:pt x="15977" y="1292"/>
                </a:lnTo>
                <a:close/>
                <a:moveTo>
                  <a:pt x="7989" y="19899"/>
                </a:moveTo>
                <a:lnTo>
                  <a:pt x="7989" y="19899"/>
                </a:lnTo>
                <a:lnTo>
                  <a:pt x="8159" y="19875"/>
                </a:lnTo>
                <a:lnTo>
                  <a:pt x="8306" y="19826"/>
                </a:lnTo>
                <a:lnTo>
                  <a:pt x="8452" y="19753"/>
                </a:lnTo>
                <a:lnTo>
                  <a:pt x="8574" y="19655"/>
                </a:lnTo>
                <a:lnTo>
                  <a:pt x="8671" y="19534"/>
                </a:lnTo>
                <a:lnTo>
                  <a:pt x="8744" y="19387"/>
                </a:lnTo>
                <a:lnTo>
                  <a:pt x="8793" y="19241"/>
                </a:lnTo>
                <a:lnTo>
                  <a:pt x="8817" y="19071"/>
                </a:lnTo>
                <a:lnTo>
                  <a:pt x="8817" y="19071"/>
                </a:lnTo>
                <a:lnTo>
                  <a:pt x="8793" y="18900"/>
                </a:lnTo>
                <a:lnTo>
                  <a:pt x="8744" y="18754"/>
                </a:lnTo>
                <a:lnTo>
                  <a:pt x="8671" y="18608"/>
                </a:lnTo>
                <a:lnTo>
                  <a:pt x="8574" y="18486"/>
                </a:lnTo>
                <a:lnTo>
                  <a:pt x="8452" y="18389"/>
                </a:lnTo>
                <a:lnTo>
                  <a:pt x="8306" y="18316"/>
                </a:lnTo>
                <a:lnTo>
                  <a:pt x="8159" y="18267"/>
                </a:lnTo>
                <a:lnTo>
                  <a:pt x="7989" y="18243"/>
                </a:lnTo>
                <a:lnTo>
                  <a:pt x="7989" y="18243"/>
                </a:lnTo>
                <a:lnTo>
                  <a:pt x="7819" y="18267"/>
                </a:lnTo>
                <a:lnTo>
                  <a:pt x="7672" y="18316"/>
                </a:lnTo>
                <a:lnTo>
                  <a:pt x="7526" y="18389"/>
                </a:lnTo>
                <a:lnTo>
                  <a:pt x="7404" y="18486"/>
                </a:lnTo>
                <a:lnTo>
                  <a:pt x="7307" y="18608"/>
                </a:lnTo>
                <a:lnTo>
                  <a:pt x="7234" y="18754"/>
                </a:lnTo>
                <a:lnTo>
                  <a:pt x="7185" y="18900"/>
                </a:lnTo>
                <a:lnTo>
                  <a:pt x="7161" y="19071"/>
                </a:lnTo>
                <a:lnTo>
                  <a:pt x="7161" y="19071"/>
                </a:lnTo>
                <a:lnTo>
                  <a:pt x="7185" y="19241"/>
                </a:lnTo>
                <a:lnTo>
                  <a:pt x="7234" y="19387"/>
                </a:lnTo>
                <a:lnTo>
                  <a:pt x="7307" y="19534"/>
                </a:lnTo>
                <a:lnTo>
                  <a:pt x="7404" y="19655"/>
                </a:lnTo>
                <a:lnTo>
                  <a:pt x="7526" y="19753"/>
                </a:lnTo>
                <a:lnTo>
                  <a:pt x="7672" y="19826"/>
                </a:lnTo>
                <a:lnTo>
                  <a:pt x="7819" y="19875"/>
                </a:lnTo>
                <a:lnTo>
                  <a:pt x="7989" y="19899"/>
                </a:lnTo>
                <a:lnTo>
                  <a:pt x="7989" y="19899"/>
                </a:lnTo>
                <a:close/>
                <a:moveTo>
                  <a:pt x="14394" y="1584"/>
                </a:moveTo>
                <a:lnTo>
                  <a:pt x="1584" y="1584"/>
                </a:lnTo>
                <a:lnTo>
                  <a:pt x="1584" y="17634"/>
                </a:lnTo>
                <a:lnTo>
                  <a:pt x="14394" y="17634"/>
                </a:lnTo>
                <a:lnTo>
                  <a:pt x="14394" y="1584"/>
                </a:lnTo>
                <a:close/>
              </a:path>
            </a:pathLst>
          </a:custGeom>
          <a:noFill/>
          <a:ln w="1217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3145730" name="Straight Arrow Connector 32"/>
          <p:cNvCxnSpPr>
            <a:cxnSpLocks/>
          </p:cNvCxnSpPr>
          <p:nvPr/>
        </p:nvCxnSpPr>
        <p:spPr>
          <a:xfrm>
            <a:off x="3071802" y="2143122"/>
            <a:ext cx="1071570"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145731" name="Straight Arrow Connector 33"/>
          <p:cNvCxnSpPr>
            <a:cxnSpLocks/>
          </p:cNvCxnSpPr>
          <p:nvPr/>
        </p:nvCxnSpPr>
        <p:spPr>
          <a:xfrm>
            <a:off x="3071802" y="2857502"/>
            <a:ext cx="1071570"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145732" name="Straight Arrow Connector 34"/>
          <p:cNvCxnSpPr>
            <a:cxnSpLocks/>
          </p:cNvCxnSpPr>
          <p:nvPr/>
        </p:nvCxnSpPr>
        <p:spPr>
          <a:xfrm>
            <a:off x="3071802" y="3571882"/>
            <a:ext cx="1071570"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145733" name="Straight Arrow Connector 35"/>
          <p:cNvCxnSpPr>
            <a:cxnSpLocks/>
          </p:cNvCxnSpPr>
          <p:nvPr/>
        </p:nvCxnSpPr>
        <p:spPr>
          <a:xfrm>
            <a:off x="3071802" y="4286262"/>
            <a:ext cx="1071570"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048737" name="Shape 140"/>
          <p:cNvSpPr txBox="1">
            <a:spLocks noGrp="1"/>
          </p:cNvSpPr>
          <p:nvPr>
            <p:ph type="body" idx="1"/>
          </p:nvPr>
        </p:nvSpPr>
        <p:spPr>
          <a:xfrm>
            <a:off x="2643174" y="785800"/>
            <a:ext cx="5658876" cy="3857652"/>
          </a:xfrm>
          <a:prstGeom prst="rect">
            <a:avLst/>
          </a:prstGeom>
        </p:spPr>
        <p:txBody>
          <a:bodyPr spcFirstLastPara="1" wrap="square" lIns="91425" tIns="91425" rIns="91425" bIns="91425" anchor="t" anchorCtr="0">
            <a:noAutofit/>
          </a:bodyPr>
          <a:lstStyle/>
          <a:p>
            <a:pPr algn="just">
              <a:buNone/>
            </a:pPr>
            <a:r>
              <a:rPr lang="id-ID" sz="1200" dirty="0"/>
              <a:t>Michael Pakaluk, yang merujuk pandangan Abraham Flexner, menyebutkan sepuluh ciri utama profesi, yaitu :</a:t>
            </a:r>
          </a:p>
          <a:p>
            <a:pPr lvl="0">
              <a:buSzPct val="100000"/>
              <a:buFont typeface="+mj-lt"/>
              <a:buAutoNum type="arabicPeriod"/>
            </a:pPr>
            <a:r>
              <a:rPr lang="id-ID" sz="1200" dirty="0"/>
              <a:t>Memiliki kinerja intelektual dengan tanggunhg jawab yang besar.</a:t>
            </a:r>
          </a:p>
          <a:p>
            <a:pPr lvl="0">
              <a:buSzPct val="100000"/>
              <a:buFont typeface="+mj-lt"/>
              <a:buAutoNum type="arabicPeriod"/>
            </a:pPr>
            <a:r>
              <a:rPr lang="id-ID" sz="1200" dirty="0"/>
              <a:t>Mampu menggunakan ilmu pengetahuan dalam pekerjaan demi suatu tujuan praktis, namun luhur.</a:t>
            </a:r>
          </a:p>
          <a:p>
            <a:pPr lvl="0">
              <a:buSzPct val="100000"/>
              <a:buFont typeface="+mj-lt"/>
              <a:buAutoNum type="arabicPeriod"/>
            </a:pPr>
            <a:r>
              <a:rPr lang="id-ID" sz="1200" dirty="0"/>
              <a:t>Menguasai teknik komunikasi yang diperoleh secara akademis.</a:t>
            </a:r>
          </a:p>
          <a:p>
            <a:pPr lvl="0">
              <a:buSzPct val="100000"/>
              <a:buFont typeface="+mj-lt"/>
              <a:buAutoNum type="arabicPeriod"/>
            </a:pPr>
            <a:r>
              <a:rPr lang="id-ID" sz="1200" dirty="0"/>
              <a:t>Mampu mengelola diri sendiri.</a:t>
            </a:r>
          </a:p>
          <a:p>
            <a:pPr lvl="0">
              <a:buSzPct val="100000"/>
              <a:buFont typeface="+mj-lt"/>
              <a:buAutoNum type="arabicPeriod"/>
            </a:pPr>
            <a:r>
              <a:rPr lang="id-ID" sz="1200" dirty="0"/>
              <a:t>Mempunyai motivasi untuk peduli kepada orang lain secara terus-menerus.</a:t>
            </a:r>
          </a:p>
          <a:p>
            <a:pPr lvl="0">
              <a:buSzPct val="100000"/>
              <a:buFont typeface="+mj-lt"/>
              <a:buAutoNum type="arabicPeriod"/>
            </a:pPr>
            <a:r>
              <a:rPr lang="id-ID" sz="1200" dirty="0"/>
              <a:t>Menjalankan standar perilaku tertentu di kalangan anggotanya.</a:t>
            </a:r>
          </a:p>
          <a:p>
            <a:pPr lvl="0">
              <a:buSzPct val="100000"/>
              <a:buFont typeface="+mj-lt"/>
              <a:buAutoNum type="arabicPeriod"/>
            </a:pPr>
            <a:r>
              <a:rPr lang="id-ID" sz="1200" dirty="0"/>
              <a:t>Menjalankan standar kualifikasi profesional yang mengatur tugas-tugas bagi profesi.</a:t>
            </a:r>
          </a:p>
          <a:p>
            <a:pPr lvl="0">
              <a:buSzPct val="100000"/>
              <a:buFont typeface="+mj-lt"/>
              <a:buAutoNum type="arabicPeriod"/>
            </a:pPr>
            <a:r>
              <a:rPr lang="id-ID" sz="1200" dirty="0"/>
              <a:t>Meiliki status yang diakui dalam masyarakat secara lebih luas.</a:t>
            </a:r>
          </a:p>
          <a:p>
            <a:pPr lvl="0">
              <a:buSzPct val="100000"/>
              <a:buFont typeface="+mj-lt"/>
              <a:buAutoNum type="arabicPeriod"/>
            </a:pPr>
            <a:r>
              <a:rPr lang="id-ID" sz="1200" dirty="0"/>
              <a:t>Masuk dalam organisasi tertentu demi pengembangan profesi.</a:t>
            </a:r>
          </a:p>
          <a:p>
            <a:pPr lvl="0">
              <a:buSzPct val="100000"/>
              <a:buFont typeface="+mj-lt"/>
              <a:buAutoNum type="arabicPeriod"/>
            </a:pPr>
            <a:r>
              <a:rPr lang="id-ID" sz="1200" dirty="0"/>
              <a:t>Memiliki kemampuan budaya distingtif, termasuk tradisi, kebiasaan dan simbol-simbol.</a:t>
            </a:r>
          </a:p>
          <a:p>
            <a:pPr algn="just">
              <a:buNone/>
            </a:pPr>
            <a:endParaRPr lang="id-ID" sz="1200" dirty="0"/>
          </a:p>
          <a:p>
            <a:pPr marL="457200" lvl="0" indent="-381000" rtl="0">
              <a:spcBef>
                <a:spcPts val="600"/>
              </a:spcBef>
              <a:spcAft>
                <a:spcPts val="0"/>
              </a:spcAft>
              <a:buSzPts val="2400"/>
              <a:buNone/>
            </a:pPr>
            <a:endParaRPr lang="id-ID" sz="1200" dirty="0"/>
          </a:p>
        </p:txBody>
      </p:sp>
      <p:sp>
        <p:nvSpPr>
          <p:cNvPr id="1048738" name="Shape 110"/>
          <p:cNvSpPr txBox="1"/>
          <p:nvPr/>
        </p:nvSpPr>
        <p:spPr>
          <a:xfrm>
            <a:off x="428596" y="500048"/>
            <a:ext cx="1928826" cy="178595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Playfair Display"/>
              <a:buNone/>
            </a:pPr>
            <a:r>
              <a:rPr kumimoji="0" lang="id-ID" sz="2800" b="1" i="0" u="none" strike="noStrike" kern="0" cap="none" spc="0" normalizeH="0" baseline="0" noProof="0" dirty="0">
                <a:ln>
                  <a:noFill/>
                </a:ln>
                <a:solidFill>
                  <a:srgbClr val="FFFFFF"/>
                </a:solidFill>
                <a:effectLst/>
                <a:uLnTx/>
                <a:uFillTx/>
                <a:latin typeface="Playfair Display"/>
                <a:ea typeface="Playfair Display"/>
                <a:cs typeface="Playfair Display"/>
                <a:sym typeface="Playfair Display"/>
              </a:rPr>
              <a:t>B.</a:t>
            </a:r>
            <a:r>
              <a:rPr kumimoji="0" lang="id-ID" sz="2800" b="1" i="0" u="none" strike="noStrike" kern="0" cap="none" spc="0" normalizeH="0" noProof="0" dirty="0">
                <a:ln>
                  <a:noFill/>
                </a:ln>
                <a:solidFill>
                  <a:srgbClr val="FFFFFF"/>
                </a:solidFill>
                <a:effectLst/>
                <a:uLnTx/>
                <a:uFillTx/>
                <a:latin typeface="Playfair Display"/>
                <a:ea typeface="Playfair Display"/>
                <a:cs typeface="Playfair Display"/>
                <a:sym typeface="Playfair Display"/>
              </a:rPr>
              <a:t> </a:t>
            </a:r>
            <a:r>
              <a:rPr lang="id-ID" sz="2800" b="1" dirty="0">
                <a:solidFill>
                  <a:srgbClr val="FFFFFF"/>
                </a:solidFill>
                <a:latin typeface="Playfair Display"/>
                <a:ea typeface="Playfair Display"/>
                <a:cs typeface="Playfair Display"/>
                <a:sym typeface="Playfair Display"/>
              </a:rPr>
              <a:t>CIRI – CIRI PROFESI</a:t>
            </a:r>
            <a:endParaRPr kumimoji="0" lang="id-ID" sz="2800" b="1" i="0" u="none" strike="noStrike" kern="0" cap="none" spc="0" normalizeH="0" baseline="0" noProof="0" dirty="0">
              <a:ln>
                <a:noFill/>
              </a:ln>
              <a:solidFill>
                <a:srgbClr val="FFFFFF"/>
              </a:solidFill>
              <a:effectLst/>
              <a:uLnTx/>
              <a:uFillTx/>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048741" name="Shape 140"/>
          <p:cNvSpPr txBox="1">
            <a:spLocks noGrp="1"/>
          </p:cNvSpPr>
          <p:nvPr>
            <p:ph type="body" idx="1"/>
          </p:nvPr>
        </p:nvSpPr>
        <p:spPr>
          <a:xfrm>
            <a:off x="2643174" y="785800"/>
            <a:ext cx="5658876" cy="3857652"/>
          </a:xfrm>
          <a:prstGeom prst="rect">
            <a:avLst/>
          </a:prstGeom>
        </p:spPr>
        <p:txBody>
          <a:bodyPr spcFirstLastPara="1" wrap="square" lIns="91425" tIns="91425" rIns="91425" bIns="91425" anchor="t" anchorCtr="0">
            <a:noAutofit/>
          </a:bodyPr>
          <a:lstStyle/>
          <a:p>
            <a:pPr algn="just">
              <a:buNone/>
            </a:pPr>
            <a:r>
              <a:rPr lang="id-ID" sz="1400" dirty="0"/>
              <a:t>Sementara itu merujuk pandangan Lierberman, H Ramayulis mempersempit ciri itu dalam tujuh butir berikut :</a:t>
            </a:r>
          </a:p>
          <a:p>
            <a:pPr algn="just">
              <a:buSzPct val="112000"/>
              <a:buFont typeface="+mj-lt"/>
              <a:buAutoNum type="arabicPeriod"/>
            </a:pPr>
            <a:r>
              <a:rPr lang="id-ID" sz="1400" dirty="0"/>
              <a:t>Memiliki cakupan ranah pekerjaan khas, definitif, dan sangat penting, serta dibutuhkan oleh masyarakat.</a:t>
            </a:r>
          </a:p>
          <a:p>
            <a:pPr algn="just">
              <a:buSzPct val="112000"/>
              <a:buFont typeface="+mj-lt"/>
              <a:buAutoNum type="arabicPeriod"/>
            </a:pPr>
            <a:r>
              <a:rPr lang="id-ID" sz="1400" dirty="0"/>
              <a:t>Memiliki wawasan, pemahaman dan penguasaan pengetahuan dan perangkat teoritis yang relevan secara luas dan mendalam, serta menguasai perangkat kemahiran teknis kerja demi pelayanan yang memadai, memiliki semangat pengabdian yang mantap dan mandiri.</a:t>
            </a:r>
          </a:p>
          <a:p>
            <a:pPr algn="just">
              <a:buSzPct val="112000"/>
              <a:buFont typeface="+mj-lt"/>
              <a:buAutoNum type="arabicPeriod"/>
            </a:pPr>
            <a:r>
              <a:rPr lang="id-ID" sz="1400" dirty="0"/>
              <a:t>Memiliki sistem pendidikan yang mantap dan mapan berdasarkan ketentuan persyaratan standarnya bagi penyiapan maupun pengembangan tenaga mengeban tugas pekerja profesional yang bersangkutan.</a:t>
            </a:r>
          </a:p>
          <a:p>
            <a:pPr algn="just">
              <a:buSzPct val="112000"/>
              <a:buFont typeface="+mj-lt"/>
              <a:buAutoNum type="arabicPeriod"/>
            </a:pPr>
            <a:r>
              <a:rPr lang="id-ID" sz="1400" dirty="0"/>
              <a:t>Memiliki perangkat kode etik profesional yang telah disepakati dan selaludipatuhi serta menjadi pedoman begi para anggota pengemban tugas pekerjaan atau pelayanan profesional yang bersangkutan.</a:t>
            </a:r>
          </a:p>
          <a:p>
            <a:pPr marL="457200" lvl="0" indent="-381000" rtl="0">
              <a:spcBef>
                <a:spcPts val="600"/>
              </a:spcBef>
              <a:spcAft>
                <a:spcPts val="0"/>
              </a:spcAft>
              <a:buSzPts val="2400"/>
              <a:buNone/>
            </a:pPr>
            <a:endParaRPr dirty="0"/>
          </a:p>
        </p:txBody>
      </p:sp>
      <p:sp>
        <p:nvSpPr>
          <p:cNvPr id="1048742" name="Shape 110"/>
          <p:cNvSpPr txBox="1"/>
          <p:nvPr/>
        </p:nvSpPr>
        <p:spPr>
          <a:xfrm>
            <a:off x="428596" y="500048"/>
            <a:ext cx="1928826" cy="178595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Playfair Display"/>
              <a:buNone/>
            </a:pPr>
            <a:r>
              <a:rPr kumimoji="0" lang="id-ID" sz="2800" b="1" i="0" u="none" strike="noStrike" kern="0" cap="none" spc="0" normalizeH="0" baseline="0" noProof="0" dirty="0">
                <a:ln>
                  <a:noFill/>
                </a:ln>
                <a:solidFill>
                  <a:srgbClr val="FFFFFF"/>
                </a:solidFill>
                <a:effectLst/>
                <a:uLnTx/>
                <a:uFillTx/>
                <a:latin typeface="Playfair Display"/>
                <a:ea typeface="Playfair Display"/>
                <a:cs typeface="Playfair Display"/>
                <a:sym typeface="Playfair Display"/>
              </a:rPr>
              <a:t>B.</a:t>
            </a:r>
            <a:r>
              <a:rPr kumimoji="0" lang="id-ID" sz="2800" b="1" i="0" u="none" strike="noStrike" kern="0" cap="none" spc="0" normalizeH="0" noProof="0" dirty="0">
                <a:ln>
                  <a:noFill/>
                </a:ln>
                <a:solidFill>
                  <a:srgbClr val="FFFFFF"/>
                </a:solidFill>
                <a:effectLst/>
                <a:uLnTx/>
                <a:uFillTx/>
                <a:latin typeface="Playfair Display"/>
                <a:ea typeface="Playfair Display"/>
                <a:cs typeface="Playfair Display"/>
                <a:sym typeface="Playfair Display"/>
              </a:rPr>
              <a:t> </a:t>
            </a:r>
            <a:r>
              <a:rPr lang="id-ID" sz="2800" b="1" dirty="0">
                <a:solidFill>
                  <a:srgbClr val="FFFFFF"/>
                </a:solidFill>
                <a:latin typeface="Playfair Display"/>
                <a:ea typeface="Playfair Display"/>
                <a:cs typeface="Playfair Display"/>
                <a:sym typeface="Playfair Display"/>
              </a:rPr>
              <a:t>CIRI – CIRI PROFESI</a:t>
            </a:r>
            <a:endParaRPr kumimoji="0" lang="id-ID" sz="2800" b="1" i="0" u="none" strike="noStrike" kern="0" cap="none" spc="0" normalizeH="0" baseline="0" noProof="0" dirty="0">
              <a:ln>
                <a:noFill/>
              </a:ln>
              <a:solidFill>
                <a:srgbClr val="FFFFFF"/>
              </a:solidFill>
              <a:effectLst/>
              <a:uLnTx/>
              <a:uFillTx/>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048745" name="Shape 140"/>
          <p:cNvSpPr txBox="1">
            <a:spLocks noGrp="1"/>
          </p:cNvSpPr>
          <p:nvPr>
            <p:ph type="body" idx="1"/>
          </p:nvPr>
        </p:nvSpPr>
        <p:spPr>
          <a:xfrm>
            <a:off x="2643174" y="785800"/>
            <a:ext cx="5658876" cy="3658158"/>
          </a:xfrm>
          <a:prstGeom prst="rect">
            <a:avLst/>
          </a:prstGeom>
        </p:spPr>
        <p:txBody>
          <a:bodyPr spcFirstLastPara="1" wrap="square" lIns="91425" tIns="91425" rIns="91425" bIns="91425" anchor="t" anchorCtr="0">
            <a:noAutofit/>
          </a:bodyPr>
          <a:lstStyle/>
          <a:p>
            <a:pPr marL="419100" lvl="0" indent="-342900" algn="just" rtl="0">
              <a:spcBef>
                <a:spcPts val="600"/>
              </a:spcBef>
              <a:spcAft>
                <a:spcPts val="0"/>
              </a:spcAft>
              <a:buClr>
                <a:schemeClr val="tx1"/>
              </a:buClr>
              <a:buSzPct val="121000"/>
              <a:buFont typeface="+mj-lt"/>
              <a:buAutoNum type="arabicPeriod" startAt="5"/>
            </a:pPr>
            <a:r>
              <a:rPr sz="1400" dirty="0" err="1">
                <a:solidFill>
                  <a:schemeClr val="tx1"/>
                </a:solidFill>
              </a:rPr>
              <a:t>Memiliki</a:t>
            </a:r>
            <a:r>
              <a:rPr sz="1400" dirty="0">
                <a:solidFill>
                  <a:schemeClr val="tx1"/>
                </a:solidFill>
              </a:rPr>
              <a:t> </a:t>
            </a:r>
            <a:r>
              <a:rPr sz="1400" dirty="0" err="1">
                <a:solidFill>
                  <a:schemeClr val="tx1"/>
                </a:solidFill>
              </a:rPr>
              <a:t>organisasi</a:t>
            </a:r>
            <a:r>
              <a:rPr sz="1400" dirty="0">
                <a:solidFill>
                  <a:schemeClr val="tx1"/>
                </a:solidFill>
              </a:rPr>
              <a:t> </a:t>
            </a:r>
            <a:r>
              <a:rPr sz="1400" dirty="0" err="1">
                <a:solidFill>
                  <a:schemeClr val="tx1"/>
                </a:solidFill>
              </a:rPr>
              <a:t>profesi</a:t>
            </a:r>
            <a:r>
              <a:rPr sz="1400" dirty="0">
                <a:solidFill>
                  <a:schemeClr val="tx1"/>
                </a:solidFill>
              </a:rPr>
              <a:t> yang </a:t>
            </a:r>
            <a:r>
              <a:rPr sz="1400" dirty="0" err="1">
                <a:solidFill>
                  <a:schemeClr val="tx1"/>
                </a:solidFill>
              </a:rPr>
              <a:t>menghimpun</a:t>
            </a:r>
            <a:r>
              <a:rPr sz="1400" dirty="0">
                <a:solidFill>
                  <a:schemeClr val="tx1"/>
                </a:solidFill>
              </a:rPr>
              <a:t>, </a:t>
            </a:r>
            <a:r>
              <a:rPr sz="1400" dirty="0" err="1">
                <a:solidFill>
                  <a:schemeClr val="tx1"/>
                </a:solidFill>
              </a:rPr>
              <a:t>membina</a:t>
            </a:r>
            <a:r>
              <a:rPr sz="1400" dirty="0">
                <a:solidFill>
                  <a:schemeClr val="tx1"/>
                </a:solidFill>
              </a:rPr>
              <a:t> </a:t>
            </a:r>
            <a:r>
              <a:rPr sz="1400" dirty="0" err="1">
                <a:solidFill>
                  <a:schemeClr val="tx1"/>
                </a:solidFill>
              </a:rPr>
              <a:t>dan</a:t>
            </a:r>
            <a:r>
              <a:rPr sz="1400" dirty="0">
                <a:solidFill>
                  <a:schemeClr val="tx1"/>
                </a:solidFill>
              </a:rPr>
              <a:t> </a:t>
            </a:r>
            <a:r>
              <a:rPr sz="1400" dirty="0" err="1">
                <a:solidFill>
                  <a:schemeClr val="tx1"/>
                </a:solidFill>
              </a:rPr>
              <a:t>mengembangkan</a:t>
            </a:r>
            <a:r>
              <a:rPr sz="1400" dirty="0">
                <a:solidFill>
                  <a:schemeClr val="tx1"/>
                </a:solidFill>
              </a:rPr>
              <a:t> </a:t>
            </a:r>
            <a:r>
              <a:rPr sz="1400" dirty="0" err="1">
                <a:solidFill>
                  <a:schemeClr val="tx1"/>
                </a:solidFill>
              </a:rPr>
              <a:t>kemampuan</a:t>
            </a:r>
            <a:r>
              <a:rPr sz="1400" dirty="0">
                <a:solidFill>
                  <a:schemeClr val="tx1"/>
                </a:solidFill>
              </a:rPr>
              <a:t> </a:t>
            </a:r>
            <a:r>
              <a:rPr sz="1400" dirty="0" err="1">
                <a:solidFill>
                  <a:schemeClr val="tx1"/>
                </a:solidFill>
              </a:rPr>
              <a:t>profesional</a:t>
            </a:r>
            <a:r>
              <a:rPr sz="1400" dirty="0">
                <a:solidFill>
                  <a:schemeClr val="tx1"/>
                </a:solidFill>
              </a:rPr>
              <a:t> , </a:t>
            </a:r>
            <a:r>
              <a:rPr sz="1400" dirty="0" err="1">
                <a:solidFill>
                  <a:schemeClr val="tx1"/>
                </a:solidFill>
              </a:rPr>
              <a:t>melindungi</a:t>
            </a:r>
            <a:r>
              <a:rPr sz="1400" dirty="0">
                <a:solidFill>
                  <a:schemeClr val="tx1"/>
                </a:solidFill>
              </a:rPr>
              <a:t> </a:t>
            </a:r>
            <a:r>
              <a:rPr sz="1400" dirty="0" err="1">
                <a:solidFill>
                  <a:schemeClr val="tx1"/>
                </a:solidFill>
              </a:rPr>
              <a:t>kepentingan</a:t>
            </a:r>
            <a:r>
              <a:rPr sz="1400" dirty="0">
                <a:solidFill>
                  <a:schemeClr val="tx1"/>
                </a:solidFill>
              </a:rPr>
              <a:t> </a:t>
            </a:r>
            <a:r>
              <a:rPr sz="1400" dirty="0" err="1">
                <a:solidFill>
                  <a:schemeClr val="tx1"/>
                </a:solidFill>
              </a:rPr>
              <a:t>profesional</a:t>
            </a:r>
            <a:r>
              <a:rPr sz="1400" dirty="0">
                <a:solidFill>
                  <a:schemeClr val="tx1"/>
                </a:solidFill>
              </a:rPr>
              <a:t> </a:t>
            </a:r>
            <a:r>
              <a:rPr sz="1400" dirty="0" err="1">
                <a:solidFill>
                  <a:schemeClr val="tx1"/>
                </a:solidFill>
              </a:rPr>
              <a:t>serta</a:t>
            </a:r>
            <a:r>
              <a:rPr sz="1400" dirty="0">
                <a:solidFill>
                  <a:schemeClr val="tx1"/>
                </a:solidFill>
              </a:rPr>
              <a:t> </a:t>
            </a:r>
            <a:r>
              <a:rPr sz="1400" dirty="0" err="1">
                <a:solidFill>
                  <a:schemeClr val="tx1"/>
                </a:solidFill>
              </a:rPr>
              <a:t>memajukan</a:t>
            </a:r>
            <a:r>
              <a:rPr sz="1400" dirty="0">
                <a:solidFill>
                  <a:schemeClr val="tx1"/>
                </a:solidFill>
              </a:rPr>
              <a:t> </a:t>
            </a:r>
            <a:r>
              <a:rPr sz="1400" dirty="0" err="1">
                <a:solidFill>
                  <a:schemeClr val="tx1"/>
                </a:solidFill>
              </a:rPr>
              <a:t>kesejahteraan</a:t>
            </a:r>
            <a:r>
              <a:rPr sz="1400" dirty="0">
                <a:solidFill>
                  <a:schemeClr val="tx1"/>
                </a:solidFill>
              </a:rPr>
              <a:t> </a:t>
            </a:r>
            <a:r>
              <a:rPr sz="1400" dirty="0" err="1">
                <a:solidFill>
                  <a:schemeClr val="tx1"/>
                </a:solidFill>
              </a:rPr>
              <a:t>anggotanya</a:t>
            </a:r>
            <a:r>
              <a:rPr sz="1400" dirty="0">
                <a:solidFill>
                  <a:schemeClr val="tx1"/>
                </a:solidFill>
              </a:rPr>
              <a:t> </a:t>
            </a:r>
            <a:r>
              <a:rPr sz="1400" dirty="0" err="1">
                <a:solidFill>
                  <a:schemeClr val="tx1"/>
                </a:solidFill>
              </a:rPr>
              <a:t>dengan</a:t>
            </a:r>
            <a:r>
              <a:rPr sz="1400" dirty="0">
                <a:solidFill>
                  <a:schemeClr val="tx1"/>
                </a:solidFill>
              </a:rPr>
              <a:t> </a:t>
            </a:r>
            <a:r>
              <a:rPr sz="1400" dirty="0" err="1">
                <a:solidFill>
                  <a:schemeClr val="tx1"/>
                </a:solidFill>
              </a:rPr>
              <a:t>senantiasa</a:t>
            </a:r>
            <a:r>
              <a:rPr sz="1400" dirty="0">
                <a:solidFill>
                  <a:schemeClr val="tx1"/>
                </a:solidFill>
              </a:rPr>
              <a:t> </a:t>
            </a:r>
            <a:r>
              <a:rPr sz="1400" dirty="0" err="1">
                <a:solidFill>
                  <a:schemeClr val="tx1"/>
                </a:solidFill>
              </a:rPr>
              <a:t>mengindahkan</a:t>
            </a:r>
            <a:r>
              <a:rPr sz="1400" dirty="0">
                <a:solidFill>
                  <a:schemeClr val="tx1"/>
                </a:solidFill>
              </a:rPr>
              <a:t> </a:t>
            </a:r>
            <a:r>
              <a:rPr sz="1400" dirty="0" err="1">
                <a:solidFill>
                  <a:schemeClr val="tx1"/>
                </a:solidFill>
              </a:rPr>
              <a:t>kode</a:t>
            </a:r>
            <a:r>
              <a:rPr sz="1400" dirty="0">
                <a:solidFill>
                  <a:schemeClr val="tx1"/>
                </a:solidFill>
              </a:rPr>
              <a:t> </a:t>
            </a:r>
            <a:r>
              <a:rPr sz="1400" dirty="0" err="1">
                <a:solidFill>
                  <a:schemeClr val="tx1"/>
                </a:solidFill>
              </a:rPr>
              <a:t>etik</a:t>
            </a:r>
            <a:r>
              <a:rPr sz="1400" dirty="0">
                <a:solidFill>
                  <a:schemeClr val="tx1"/>
                </a:solidFill>
              </a:rPr>
              <a:t> </a:t>
            </a:r>
            <a:r>
              <a:rPr sz="1400" dirty="0" err="1">
                <a:solidFill>
                  <a:schemeClr val="tx1"/>
                </a:solidFill>
              </a:rPr>
              <a:t>dan</a:t>
            </a:r>
            <a:r>
              <a:rPr sz="1400" dirty="0">
                <a:solidFill>
                  <a:schemeClr val="tx1"/>
                </a:solidFill>
              </a:rPr>
              <a:t> </a:t>
            </a:r>
            <a:r>
              <a:rPr sz="1400" dirty="0" err="1">
                <a:solidFill>
                  <a:schemeClr val="tx1"/>
                </a:solidFill>
              </a:rPr>
              <a:t>ketentuan</a:t>
            </a:r>
            <a:r>
              <a:rPr sz="1400" dirty="0">
                <a:solidFill>
                  <a:schemeClr val="tx1"/>
                </a:solidFill>
              </a:rPr>
              <a:t> </a:t>
            </a:r>
            <a:r>
              <a:rPr sz="1400" dirty="0" err="1">
                <a:solidFill>
                  <a:schemeClr val="tx1"/>
                </a:solidFill>
              </a:rPr>
              <a:t>organisasi</a:t>
            </a:r>
            <a:r>
              <a:rPr sz="1400" dirty="0">
                <a:solidFill>
                  <a:schemeClr val="tx1"/>
                </a:solidFill>
              </a:rPr>
              <a:t> </a:t>
            </a:r>
          </a:p>
          <a:p>
            <a:pPr marL="419100" lvl="0" indent="-342900" algn="just" rtl="0">
              <a:spcBef>
                <a:spcPts val="600"/>
              </a:spcBef>
              <a:spcAft>
                <a:spcPts val="0"/>
              </a:spcAft>
              <a:buClr>
                <a:schemeClr val="tx1"/>
              </a:buClr>
              <a:buSzPct val="121000"/>
              <a:buFont typeface="+mj-lt"/>
              <a:buAutoNum type="arabicPeriod" startAt="5"/>
            </a:pPr>
            <a:r>
              <a:rPr lang="x-none" sz="1400">
                <a:solidFill>
                  <a:schemeClr val="tx1"/>
                </a:solidFill>
              </a:rPr>
              <a:t>Memiliki jurnal dan sarana publikasi profesional lainnya yang menyajikan berbagai karya penelitian dan kegiatan ilmiah sebagai media pembinaan dan pengembangan para anggota serta pengabdian kepada masyarakat dan Khazanah ilmu pengetahuan yang menompang profesi.</a:t>
            </a:r>
          </a:p>
          <a:p>
            <a:pPr marL="419100" lvl="0" indent="-342900" algn="just" rtl="0">
              <a:spcBef>
                <a:spcPts val="600"/>
              </a:spcBef>
              <a:spcAft>
                <a:spcPts val="0"/>
              </a:spcAft>
              <a:buClr>
                <a:schemeClr val="tx1"/>
              </a:buClr>
              <a:buSzPct val="121000"/>
              <a:buFont typeface="+mj-lt"/>
              <a:buAutoNum type="arabicPeriod" startAt="5"/>
            </a:pPr>
            <a:r>
              <a:rPr lang="x-none" sz="1400">
                <a:solidFill>
                  <a:schemeClr val="tx1"/>
                </a:solidFill>
              </a:rPr>
              <a:t>Memperoleh pengakuan dan penghargaan yang selayaknya secara sosial dan secara legal.</a:t>
            </a:r>
            <a:endParaRPr sz="1400" dirty="0">
              <a:solidFill>
                <a:schemeClr val="tx1"/>
              </a:solidFill>
            </a:endParaRPr>
          </a:p>
        </p:txBody>
      </p:sp>
      <p:sp>
        <p:nvSpPr>
          <p:cNvPr id="1048746" name="Shape 110"/>
          <p:cNvSpPr txBox="1"/>
          <p:nvPr/>
        </p:nvSpPr>
        <p:spPr>
          <a:xfrm>
            <a:off x="440969" y="500048"/>
            <a:ext cx="1928826" cy="178595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Playfair Display"/>
              <a:buNone/>
            </a:pPr>
            <a:r>
              <a:rPr kumimoji="0" lang="id-ID" sz="2800" b="1" i="0" u="none" strike="noStrike" kern="0" cap="none" spc="0" normalizeH="0" baseline="0" noProof="0" dirty="0">
                <a:ln>
                  <a:noFill/>
                </a:ln>
                <a:solidFill>
                  <a:srgbClr val="FFFFFF"/>
                </a:solidFill>
                <a:effectLst/>
                <a:uLnTx/>
                <a:uFillTx/>
                <a:latin typeface="Playfair Display"/>
                <a:ea typeface="Playfair Display"/>
                <a:cs typeface="Playfair Display"/>
                <a:sym typeface="Playfair Display"/>
              </a:rPr>
              <a:t>B.</a:t>
            </a:r>
            <a:r>
              <a:rPr kumimoji="0" lang="id-ID" sz="2800" b="1" i="0" u="none" strike="noStrike" kern="0" cap="none" spc="0" normalizeH="0" noProof="0" dirty="0">
                <a:ln>
                  <a:noFill/>
                </a:ln>
                <a:solidFill>
                  <a:srgbClr val="FFFFFF"/>
                </a:solidFill>
                <a:effectLst/>
                <a:uLnTx/>
                <a:uFillTx/>
                <a:latin typeface="Playfair Display"/>
                <a:ea typeface="Playfair Display"/>
                <a:cs typeface="Playfair Display"/>
                <a:sym typeface="Playfair Display"/>
              </a:rPr>
              <a:t> </a:t>
            </a:r>
            <a:r>
              <a:rPr lang="id-ID" sz="2800" b="1" dirty="0">
                <a:solidFill>
                  <a:srgbClr val="FFFFFF"/>
                </a:solidFill>
                <a:latin typeface="Playfair Display"/>
                <a:ea typeface="Playfair Display"/>
                <a:cs typeface="Playfair Display"/>
                <a:sym typeface="Playfair Display"/>
              </a:rPr>
              <a:t>CIRI – CIRI PROFESI</a:t>
            </a:r>
            <a:endParaRPr kumimoji="0" lang="id-ID" sz="2800" b="1" i="0" u="none" strike="noStrike" kern="0" cap="none" spc="0" normalizeH="0" baseline="0" noProof="0" dirty="0">
              <a:ln>
                <a:noFill/>
              </a:ln>
              <a:solidFill>
                <a:srgbClr val="FFFFFF"/>
              </a:solidFill>
              <a:effectLst/>
              <a:uLnTx/>
              <a:uFillTx/>
              <a:latin typeface="Playfair Display"/>
              <a:ea typeface="Playfair Display"/>
              <a:cs typeface="Playfair Display"/>
              <a:sym typeface="Playfair Display"/>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6" name="Text Placeholder 1"/>
          <p:cNvSpPr>
            <a:spLocks noGrp="1"/>
          </p:cNvSpPr>
          <p:nvPr>
            <p:ph type="body" sz="quarter" idx="10"/>
          </p:nvPr>
        </p:nvSpPr>
        <p:spPr>
          <a:prstGeom prst="rect">
            <a:avLst/>
          </a:prstGeom>
        </p:spPr>
        <p:txBody>
          <a:bodyPr/>
          <a:lstStyle/>
          <a:p>
            <a:r>
              <a:rPr lang="id-ID" sz="2800" b="1" dirty="0">
                <a:solidFill>
                  <a:schemeClr val="tx1"/>
                </a:solidFill>
                <a:latin typeface="Playfair Display"/>
                <a:ea typeface="Playfair Display"/>
                <a:cs typeface="Playfair Display"/>
                <a:sym typeface="Playfair Display"/>
              </a:rPr>
              <a:t>CIRI – CIRI PROFESI</a:t>
            </a:r>
            <a:endParaRPr lang="en-US" sz="2800" dirty="0">
              <a:solidFill>
                <a:schemeClr val="tx1"/>
              </a:solidFill>
            </a:endParaRPr>
          </a:p>
        </p:txBody>
      </p:sp>
      <p:sp>
        <p:nvSpPr>
          <p:cNvPr id="1048647" name="Freeform: Shape 3"/>
          <p:cNvSpPr/>
          <p:nvPr/>
        </p:nvSpPr>
        <p:spPr>
          <a:xfrm>
            <a:off x="4579264" y="1591532"/>
            <a:ext cx="873127" cy="1173952"/>
          </a:xfrm>
          <a:custGeom>
            <a:avLst/>
            <a:gdLst>
              <a:gd name="connsiteX0" fmla="*/ 567785 w 1133475"/>
              <a:gd name="connsiteY0" fmla="*/ 714573 h 1524000"/>
              <a:gd name="connsiteX1" fmla="*/ 64865 w 1133475"/>
              <a:gd name="connsiteY1" fmla="*/ 1521340 h 1524000"/>
              <a:gd name="connsiteX2" fmla="*/ 269653 w 1133475"/>
              <a:gd name="connsiteY2" fmla="*/ 473590 h 1524000"/>
              <a:gd name="connsiteX3" fmla="*/ 915448 w 1133475"/>
              <a:gd name="connsiteY3" fmla="*/ 55443 h 1524000"/>
              <a:gd name="connsiteX4" fmla="*/ 1029748 w 1133475"/>
              <a:gd name="connsiteY4" fmla="*/ 8770 h 1524000"/>
              <a:gd name="connsiteX5" fmla="*/ 1087851 w 1133475"/>
              <a:gd name="connsiteY5" fmla="*/ 35440 h 1524000"/>
              <a:gd name="connsiteX6" fmla="*/ 908780 w 1133475"/>
              <a:gd name="connsiteY6" fmla="*/ 946983 h 1524000"/>
              <a:gd name="connsiteX7" fmla="*/ 223933 w 1133475"/>
              <a:gd name="connsiteY7" fmla="*/ 1474668 h 1524000"/>
              <a:gd name="connsiteX8" fmla="*/ 113443 w 1133475"/>
              <a:gd name="connsiteY8" fmla="*/ 1530865 h 1524000"/>
              <a:gd name="connsiteX9" fmla="*/ 101060 w 1133475"/>
              <a:gd name="connsiteY9" fmla="*/ 1528960 h 1524000"/>
              <a:gd name="connsiteX10" fmla="*/ 567785 w 1133475"/>
              <a:gd name="connsiteY10" fmla="*/ 714573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3475" h="1524000">
                <a:moveTo>
                  <a:pt x="567785" y="714573"/>
                </a:moveTo>
                <a:cubicBezTo>
                  <a:pt x="370618" y="960318"/>
                  <a:pt x="207740" y="1228923"/>
                  <a:pt x="64865" y="1521340"/>
                </a:cubicBezTo>
                <a:cubicBezTo>
                  <a:pt x="-58007" y="1126053"/>
                  <a:pt x="-15145" y="775533"/>
                  <a:pt x="269653" y="473590"/>
                </a:cubicBezTo>
                <a:cubicBezTo>
                  <a:pt x="450628" y="282138"/>
                  <a:pt x="676370" y="158313"/>
                  <a:pt x="915448" y="55443"/>
                </a:cubicBezTo>
                <a:cubicBezTo>
                  <a:pt x="953548" y="39250"/>
                  <a:pt x="992601" y="25915"/>
                  <a:pt x="1029748" y="8770"/>
                </a:cubicBezTo>
                <a:cubicBezTo>
                  <a:pt x="1063086" y="-7422"/>
                  <a:pt x="1076420" y="-2660"/>
                  <a:pt x="1087851" y="35440"/>
                </a:cubicBezTo>
                <a:cubicBezTo>
                  <a:pt x="1187863" y="370720"/>
                  <a:pt x="1127855" y="674568"/>
                  <a:pt x="908780" y="946983"/>
                </a:cubicBezTo>
                <a:cubicBezTo>
                  <a:pt x="723043" y="1177488"/>
                  <a:pt x="481108" y="1336555"/>
                  <a:pt x="223933" y="1474668"/>
                </a:cubicBezTo>
                <a:cubicBezTo>
                  <a:pt x="187738" y="1493718"/>
                  <a:pt x="150590" y="1511815"/>
                  <a:pt x="113443" y="1530865"/>
                </a:cubicBezTo>
                <a:cubicBezTo>
                  <a:pt x="111538" y="1531818"/>
                  <a:pt x="107728" y="1529913"/>
                  <a:pt x="101060" y="1528960"/>
                </a:cubicBezTo>
                <a:cubicBezTo>
                  <a:pt x="234410" y="1243210"/>
                  <a:pt x="391573" y="973653"/>
                  <a:pt x="567785" y="714573"/>
                </a:cubicBezTo>
                <a:close/>
              </a:path>
            </a:pathLst>
          </a:custGeom>
          <a:solidFill>
            <a:schemeClr val="accent1">
              <a:lumMod val="75000"/>
            </a:schemeClr>
          </a:solidFill>
          <a:ln w="9525" cap="flat">
            <a:noFill/>
            <a:prstDash val="solid"/>
            <a:miter/>
          </a:ln>
        </p:spPr>
        <p:txBody>
          <a:bodyPr lIns="68580" tIns="34290" rIns="68580" bIns="34290" rtlCol="0" anchor="ctr"/>
          <a:lstStyle/>
          <a:p>
            <a:endParaRPr lang="en-US"/>
          </a:p>
        </p:txBody>
      </p:sp>
      <p:sp>
        <p:nvSpPr>
          <p:cNvPr id="1048648" name="Freeform: Shape 4"/>
          <p:cNvSpPr/>
          <p:nvPr/>
        </p:nvSpPr>
        <p:spPr>
          <a:xfrm>
            <a:off x="3820496" y="1519371"/>
            <a:ext cx="697034" cy="1254662"/>
          </a:xfrm>
          <a:custGeom>
            <a:avLst/>
            <a:gdLst>
              <a:gd name="connsiteX0" fmla="*/ 894625 w 904875"/>
              <a:gd name="connsiteY0" fmla="*/ 1601682 h 1628775"/>
              <a:gd name="connsiteX1" fmla="*/ 413613 w 904875"/>
              <a:gd name="connsiteY1" fmla="*/ 780627 h 1628775"/>
              <a:gd name="connsiteX2" fmla="*/ 864145 w 904875"/>
              <a:gd name="connsiteY2" fmla="*/ 1633114 h 1628775"/>
              <a:gd name="connsiteX3" fmla="*/ 451713 w 904875"/>
              <a:gd name="connsiteY3" fmla="*/ 1469284 h 1628775"/>
              <a:gd name="connsiteX4" fmla="*/ 29755 w 904875"/>
              <a:gd name="connsiteY4" fmla="*/ 807297 h 1628775"/>
              <a:gd name="connsiteX5" fmla="*/ 39280 w 904875"/>
              <a:gd name="connsiteY5" fmla="*/ 26247 h 1628775"/>
              <a:gd name="connsiteX6" fmla="*/ 81190 w 904875"/>
              <a:gd name="connsiteY6" fmla="*/ 3387 h 1628775"/>
              <a:gd name="connsiteX7" fmla="*/ 810805 w 904875"/>
              <a:gd name="connsiteY7" fmla="*/ 673947 h 1628775"/>
              <a:gd name="connsiteX8" fmla="*/ 894625 w 904875"/>
              <a:gd name="connsiteY8" fmla="*/ 1601682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4875" h="1628775">
                <a:moveTo>
                  <a:pt x="894625" y="1601682"/>
                </a:moveTo>
                <a:cubicBezTo>
                  <a:pt x="707935" y="1342602"/>
                  <a:pt x="549820" y="1068282"/>
                  <a:pt x="413613" y="780627"/>
                </a:cubicBezTo>
                <a:cubicBezTo>
                  <a:pt x="527913" y="1080664"/>
                  <a:pt x="682218" y="1358794"/>
                  <a:pt x="864145" y="1633114"/>
                </a:cubicBezTo>
                <a:cubicBezTo>
                  <a:pt x="711745" y="1601682"/>
                  <a:pt x="576490" y="1550247"/>
                  <a:pt x="451713" y="1469284"/>
                </a:cubicBezTo>
                <a:cubicBezTo>
                  <a:pt x="209778" y="1313074"/>
                  <a:pt x="83095" y="1083522"/>
                  <a:pt x="29755" y="807297"/>
                </a:cubicBezTo>
                <a:cubicBezTo>
                  <a:pt x="-20727" y="546312"/>
                  <a:pt x="228" y="286279"/>
                  <a:pt x="39280" y="26247"/>
                </a:cubicBezTo>
                <a:cubicBezTo>
                  <a:pt x="44043" y="-4233"/>
                  <a:pt x="56425" y="-2328"/>
                  <a:pt x="81190" y="3387"/>
                </a:cubicBezTo>
                <a:cubicBezTo>
                  <a:pt x="452665" y="87207"/>
                  <a:pt x="690790" y="317712"/>
                  <a:pt x="810805" y="673947"/>
                </a:cubicBezTo>
                <a:cubicBezTo>
                  <a:pt x="912723" y="974937"/>
                  <a:pt x="917485" y="1286404"/>
                  <a:pt x="894625" y="1601682"/>
                </a:cubicBezTo>
                <a:close/>
              </a:path>
            </a:pathLst>
          </a:custGeom>
          <a:solidFill>
            <a:schemeClr val="accent6">
              <a:lumMod val="60000"/>
              <a:lumOff val="40000"/>
            </a:schemeClr>
          </a:solidFill>
          <a:ln w="9525" cap="flat">
            <a:noFill/>
            <a:prstDash val="solid"/>
            <a:miter/>
          </a:ln>
        </p:spPr>
        <p:txBody>
          <a:bodyPr lIns="68580" tIns="34290" rIns="68580" bIns="34290" rtlCol="0" anchor="ctr"/>
          <a:lstStyle/>
          <a:p>
            <a:endParaRPr lang="en-US"/>
          </a:p>
        </p:txBody>
      </p:sp>
      <p:sp>
        <p:nvSpPr>
          <p:cNvPr id="1048649" name="Freeform: Shape 5"/>
          <p:cNvSpPr/>
          <p:nvPr/>
        </p:nvSpPr>
        <p:spPr>
          <a:xfrm>
            <a:off x="3688202" y="3009965"/>
            <a:ext cx="873127" cy="1181289"/>
          </a:xfrm>
          <a:custGeom>
            <a:avLst/>
            <a:gdLst>
              <a:gd name="connsiteX0" fmla="*/ 1035886 w 1133475"/>
              <a:gd name="connsiteY0" fmla="*/ 0 h 1533525"/>
              <a:gd name="connsiteX1" fmla="*/ 546301 w 1133475"/>
              <a:gd name="connsiteY1" fmla="*/ 848677 h 1533525"/>
              <a:gd name="connsiteX2" fmla="*/ 1069224 w 1133475"/>
              <a:gd name="connsiteY2" fmla="*/ 17145 h 1533525"/>
              <a:gd name="connsiteX3" fmla="*/ 903489 w 1133475"/>
              <a:gd name="connsiteY3" fmla="*/ 1021080 h 1533525"/>
              <a:gd name="connsiteX4" fmla="*/ 289126 w 1133475"/>
              <a:gd name="connsiteY4" fmla="*/ 1451610 h 1533525"/>
              <a:gd name="connsiteX5" fmla="*/ 96721 w 1133475"/>
              <a:gd name="connsiteY5" fmla="*/ 1531620 h 1533525"/>
              <a:gd name="connsiteX6" fmla="*/ 49096 w 1133475"/>
              <a:gd name="connsiteY6" fmla="*/ 1508760 h 1533525"/>
              <a:gd name="connsiteX7" fmla="*/ 239596 w 1133475"/>
              <a:gd name="connsiteY7" fmla="*/ 574358 h 1533525"/>
              <a:gd name="connsiteX8" fmla="*/ 892059 w 1133475"/>
              <a:gd name="connsiteY8" fmla="*/ 73342 h 1533525"/>
              <a:gd name="connsiteX9" fmla="*/ 1014931 w 1133475"/>
              <a:gd name="connsiteY9" fmla="*/ 10478 h 1533525"/>
              <a:gd name="connsiteX10" fmla="*/ 1035886 w 1133475"/>
              <a:gd name="connsiteY10" fmla="*/ 0 h 153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3475" h="1533525">
                <a:moveTo>
                  <a:pt x="1035886" y="0"/>
                </a:moveTo>
                <a:cubicBezTo>
                  <a:pt x="893964" y="302895"/>
                  <a:pt x="731086" y="581977"/>
                  <a:pt x="546301" y="848677"/>
                </a:cubicBezTo>
                <a:cubicBezTo>
                  <a:pt x="752041" y="595313"/>
                  <a:pt x="920634" y="318135"/>
                  <a:pt x="1069224" y="17145"/>
                </a:cubicBezTo>
                <a:cubicBezTo>
                  <a:pt x="1183524" y="387667"/>
                  <a:pt x="1156854" y="723900"/>
                  <a:pt x="903489" y="1021080"/>
                </a:cubicBezTo>
                <a:cubicBezTo>
                  <a:pt x="735849" y="1217295"/>
                  <a:pt x="519631" y="1345883"/>
                  <a:pt x="289126" y="1451610"/>
                </a:cubicBezTo>
                <a:cubicBezTo>
                  <a:pt x="226261" y="1481138"/>
                  <a:pt x="159586" y="1503045"/>
                  <a:pt x="96721" y="1531620"/>
                </a:cubicBezTo>
                <a:cubicBezTo>
                  <a:pt x="68146" y="1544955"/>
                  <a:pt x="57669" y="1540193"/>
                  <a:pt x="49096" y="1508760"/>
                </a:cubicBezTo>
                <a:cubicBezTo>
                  <a:pt x="-56631" y="1162050"/>
                  <a:pt x="9091" y="851535"/>
                  <a:pt x="239596" y="574358"/>
                </a:cubicBezTo>
                <a:cubicBezTo>
                  <a:pt x="418666" y="358140"/>
                  <a:pt x="648219" y="206692"/>
                  <a:pt x="892059" y="73342"/>
                </a:cubicBezTo>
                <a:cubicBezTo>
                  <a:pt x="932064" y="51435"/>
                  <a:pt x="973974" y="31433"/>
                  <a:pt x="1014931" y="10478"/>
                </a:cubicBezTo>
                <a:cubicBezTo>
                  <a:pt x="1017789" y="7620"/>
                  <a:pt x="1021599" y="5715"/>
                  <a:pt x="1035886" y="0"/>
                </a:cubicBezTo>
                <a:close/>
              </a:path>
            </a:pathLst>
          </a:custGeom>
          <a:solidFill>
            <a:schemeClr val="accent6">
              <a:lumMod val="60000"/>
              <a:lumOff val="40000"/>
            </a:schemeClr>
          </a:solidFill>
          <a:ln w="9525" cap="flat">
            <a:noFill/>
            <a:prstDash val="solid"/>
            <a:miter/>
          </a:ln>
        </p:spPr>
        <p:txBody>
          <a:bodyPr lIns="68580" tIns="34290" rIns="68580" bIns="34290" rtlCol="0" anchor="ctr"/>
          <a:lstStyle/>
          <a:p>
            <a:endParaRPr lang="en-US"/>
          </a:p>
        </p:txBody>
      </p:sp>
      <p:sp>
        <p:nvSpPr>
          <p:cNvPr id="1048650" name="Freeform: Shape 6"/>
          <p:cNvSpPr/>
          <p:nvPr/>
        </p:nvSpPr>
        <p:spPr>
          <a:xfrm>
            <a:off x="3203437" y="2507391"/>
            <a:ext cx="1296555" cy="638336"/>
          </a:xfrm>
          <a:custGeom>
            <a:avLst/>
            <a:gdLst>
              <a:gd name="connsiteX0" fmla="*/ 793168 w 1819275"/>
              <a:gd name="connsiteY0" fmla="*/ 414825 h 828675"/>
              <a:gd name="connsiteX1" fmla="*/ 1816153 w 1819275"/>
              <a:gd name="connsiteY1" fmla="*/ 456735 h 828675"/>
              <a:gd name="connsiteX2" fmla="*/ 1703758 w 1819275"/>
              <a:gd name="connsiteY2" fmla="*/ 571035 h 828675"/>
              <a:gd name="connsiteX3" fmla="*/ 1005576 w 1819275"/>
              <a:gd name="connsiteY3" fmla="*/ 832020 h 828675"/>
              <a:gd name="connsiteX4" fmla="*/ 442648 w 1819275"/>
              <a:gd name="connsiteY4" fmla="*/ 658665 h 828675"/>
              <a:gd name="connsiteX5" fmla="*/ 18786 w 1819275"/>
              <a:gd name="connsiteY5" fmla="*/ 370058 h 828675"/>
              <a:gd name="connsiteX6" fmla="*/ 14976 w 1819275"/>
              <a:gd name="connsiteY6" fmla="*/ 320528 h 828675"/>
              <a:gd name="connsiteX7" fmla="*/ 933186 w 1819275"/>
              <a:gd name="connsiteY7" fmla="*/ 19538 h 828675"/>
              <a:gd name="connsiteX8" fmla="*/ 1819963 w 1819275"/>
              <a:gd name="connsiteY8" fmla="*/ 419588 h 828675"/>
              <a:gd name="connsiteX9" fmla="*/ 793168 w 1819275"/>
              <a:gd name="connsiteY9" fmla="*/ 414825 h 82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9275" h="828675">
                <a:moveTo>
                  <a:pt x="793168" y="414825"/>
                </a:moveTo>
                <a:cubicBezTo>
                  <a:pt x="1129401" y="469118"/>
                  <a:pt x="1467538" y="482453"/>
                  <a:pt x="1816153" y="456735"/>
                </a:cubicBezTo>
                <a:cubicBezTo>
                  <a:pt x="1775196" y="498645"/>
                  <a:pt x="1741858" y="537698"/>
                  <a:pt x="1703758" y="571035"/>
                </a:cubicBezTo>
                <a:cubicBezTo>
                  <a:pt x="1504686" y="747248"/>
                  <a:pt x="1276086" y="846308"/>
                  <a:pt x="1005576" y="832020"/>
                </a:cubicBezTo>
                <a:cubicBezTo>
                  <a:pt x="803646" y="821543"/>
                  <a:pt x="618861" y="752963"/>
                  <a:pt x="442648" y="658665"/>
                </a:cubicBezTo>
                <a:cubicBezTo>
                  <a:pt x="291201" y="577703"/>
                  <a:pt x="152136" y="477690"/>
                  <a:pt x="18786" y="370058"/>
                </a:cubicBezTo>
                <a:cubicBezTo>
                  <a:pt x="-4074" y="351960"/>
                  <a:pt x="-6932" y="343388"/>
                  <a:pt x="14976" y="320528"/>
                </a:cubicBezTo>
                <a:cubicBezTo>
                  <a:pt x="265483" y="50018"/>
                  <a:pt x="573141" y="-45232"/>
                  <a:pt x="933186" y="19538"/>
                </a:cubicBezTo>
                <a:cubicBezTo>
                  <a:pt x="1257988" y="77640"/>
                  <a:pt x="1538023" y="235755"/>
                  <a:pt x="1819963" y="419588"/>
                </a:cubicBezTo>
                <a:cubicBezTo>
                  <a:pt x="1469443" y="451020"/>
                  <a:pt x="1131306" y="447210"/>
                  <a:pt x="793168" y="414825"/>
                </a:cubicBezTo>
                <a:close/>
              </a:path>
            </a:pathLst>
          </a:custGeom>
          <a:solidFill>
            <a:schemeClr val="accent1">
              <a:lumMod val="75000"/>
            </a:schemeClr>
          </a:solidFill>
          <a:ln w="9525" cap="flat">
            <a:noFill/>
            <a:prstDash val="solid"/>
            <a:miter/>
          </a:ln>
        </p:spPr>
        <p:txBody>
          <a:bodyPr lIns="68580" tIns="34290" rIns="68580" bIns="34290" rtlCol="0" anchor="ctr"/>
          <a:lstStyle/>
          <a:p>
            <a:endParaRPr lang="en-US"/>
          </a:p>
        </p:txBody>
      </p:sp>
      <p:sp>
        <p:nvSpPr>
          <p:cNvPr id="1048651" name="Freeform: Shape 7"/>
          <p:cNvSpPr/>
          <p:nvPr/>
        </p:nvSpPr>
        <p:spPr>
          <a:xfrm>
            <a:off x="4710673" y="2588291"/>
            <a:ext cx="1085463" cy="638336"/>
          </a:xfrm>
          <a:custGeom>
            <a:avLst/>
            <a:gdLst>
              <a:gd name="connsiteX0" fmla="*/ 1072515 w 1819275"/>
              <a:gd name="connsiteY0" fmla="*/ 424536 h 828675"/>
              <a:gd name="connsiteX1" fmla="*/ 11430 w 1819275"/>
              <a:gd name="connsiteY1" fmla="*/ 375958 h 828675"/>
              <a:gd name="connsiteX2" fmla="*/ 29528 w 1819275"/>
              <a:gd name="connsiteY2" fmla="*/ 345478 h 828675"/>
              <a:gd name="connsiteX3" fmla="*/ 619125 w 1819275"/>
              <a:gd name="connsiteY3" fmla="*/ 12103 h 828675"/>
              <a:gd name="connsiteX4" fmla="*/ 1186815 w 1819275"/>
              <a:gd name="connsiteY4" fmla="*/ 86398 h 828675"/>
              <a:gd name="connsiteX5" fmla="*/ 1807845 w 1819275"/>
              <a:gd name="connsiteY5" fmla="*/ 468351 h 828675"/>
              <a:gd name="connsiteX6" fmla="*/ 1808798 w 1819275"/>
              <a:gd name="connsiteY6" fmla="*/ 508356 h 828675"/>
              <a:gd name="connsiteX7" fmla="*/ 929640 w 1819275"/>
              <a:gd name="connsiteY7" fmla="*/ 821728 h 828675"/>
              <a:gd name="connsiteX8" fmla="*/ 53340 w 1819275"/>
              <a:gd name="connsiteY8" fmla="*/ 448348 h 828675"/>
              <a:gd name="connsiteX9" fmla="*/ 0 w 1819275"/>
              <a:gd name="connsiteY9" fmla="*/ 413106 h 828675"/>
              <a:gd name="connsiteX10" fmla="*/ 1072515 w 1819275"/>
              <a:gd name="connsiteY10" fmla="*/ 424536 h 82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19275" h="828675">
                <a:moveTo>
                  <a:pt x="1072515" y="424536"/>
                </a:moveTo>
                <a:cubicBezTo>
                  <a:pt x="721043" y="365481"/>
                  <a:pt x="366713" y="350241"/>
                  <a:pt x="11430" y="375958"/>
                </a:cubicBezTo>
                <a:cubicBezTo>
                  <a:pt x="6668" y="358813"/>
                  <a:pt x="21908" y="353098"/>
                  <a:pt x="29528" y="345478"/>
                </a:cubicBezTo>
                <a:cubicBezTo>
                  <a:pt x="193358" y="175933"/>
                  <a:pt x="381953" y="51156"/>
                  <a:pt x="619125" y="12103"/>
                </a:cubicBezTo>
                <a:cubicBezTo>
                  <a:pt x="816293" y="-20282"/>
                  <a:pt x="1004888" y="14961"/>
                  <a:pt x="1186815" y="86398"/>
                </a:cubicBezTo>
                <a:cubicBezTo>
                  <a:pt x="1416368" y="175933"/>
                  <a:pt x="1617345" y="314998"/>
                  <a:pt x="1807845" y="468351"/>
                </a:cubicBezTo>
                <a:cubicBezTo>
                  <a:pt x="1827848" y="484543"/>
                  <a:pt x="1823085" y="493116"/>
                  <a:pt x="1808798" y="508356"/>
                </a:cubicBezTo>
                <a:cubicBezTo>
                  <a:pt x="1570673" y="766483"/>
                  <a:pt x="1278255" y="874116"/>
                  <a:pt x="929640" y="821728"/>
                </a:cubicBezTo>
                <a:cubicBezTo>
                  <a:pt x="605790" y="773151"/>
                  <a:pt x="323850" y="622656"/>
                  <a:pt x="53340" y="448348"/>
                </a:cubicBezTo>
                <a:cubicBezTo>
                  <a:pt x="39053" y="438823"/>
                  <a:pt x="24765" y="429298"/>
                  <a:pt x="0" y="413106"/>
                </a:cubicBezTo>
                <a:cubicBezTo>
                  <a:pt x="366713" y="382626"/>
                  <a:pt x="719138" y="386436"/>
                  <a:pt x="1072515" y="424536"/>
                </a:cubicBezTo>
                <a:close/>
              </a:path>
            </a:pathLst>
          </a:custGeom>
          <a:solidFill>
            <a:schemeClr val="accent6">
              <a:lumMod val="60000"/>
              <a:lumOff val="40000"/>
            </a:schemeClr>
          </a:solidFill>
          <a:ln w="9525" cap="flat">
            <a:noFill/>
            <a:prstDash val="solid"/>
            <a:miter/>
          </a:ln>
        </p:spPr>
        <p:txBody>
          <a:bodyPr lIns="68580" tIns="34290" rIns="68580" bIns="34290" rtlCol="0" anchor="ctr"/>
          <a:lstStyle/>
          <a:p>
            <a:endParaRPr lang="en-US"/>
          </a:p>
        </p:txBody>
      </p:sp>
      <p:sp>
        <p:nvSpPr>
          <p:cNvPr id="1048652" name="Freeform: Shape 8"/>
          <p:cNvSpPr/>
          <p:nvPr/>
        </p:nvSpPr>
        <p:spPr>
          <a:xfrm>
            <a:off x="4623319" y="3013116"/>
            <a:ext cx="689697" cy="1247324"/>
          </a:xfrm>
          <a:custGeom>
            <a:avLst/>
            <a:gdLst>
              <a:gd name="connsiteX0" fmla="*/ 484876 w 895350"/>
              <a:gd name="connsiteY0" fmla="*/ 817917 h 1619250"/>
              <a:gd name="connsiteX1" fmla="*/ 74348 w 895350"/>
              <a:gd name="connsiteY1" fmla="*/ 47345 h 1619250"/>
              <a:gd name="connsiteX2" fmla="*/ 43868 w 895350"/>
              <a:gd name="connsiteY2" fmla="*/ 672 h 1619250"/>
              <a:gd name="connsiteX3" fmla="*/ 129593 w 895350"/>
              <a:gd name="connsiteY3" fmla="*/ 16865 h 1619250"/>
              <a:gd name="connsiteX4" fmla="*/ 885878 w 895350"/>
              <a:gd name="connsiteY4" fmla="*/ 888402 h 1619250"/>
              <a:gd name="connsiteX5" fmla="*/ 864923 w 895350"/>
              <a:gd name="connsiteY5" fmla="*/ 1598967 h 1619250"/>
              <a:gd name="connsiteX6" fmla="*/ 823966 w 895350"/>
              <a:gd name="connsiteY6" fmla="*/ 1624685 h 1619250"/>
              <a:gd name="connsiteX7" fmla="*/ 131498 w 895350"/>
              <a:gd name="connsiteY7" fmla="*/ 1051280 h 1619250"/>
              <a:gd name="connsiteX8" fmla="*/ 10531 w 895350"/>
              <a:gd name="connsiteY8" fmla="*/ 23532 h 1619250"/>
              <a:gd name="connsiteX9" fmla="*/ 476303 w 895350"/>
              <a:gd name="connsiteY9" fmla="*/ 826490 h 1619250"/>
              <a:gd name="connsiteX10" fmla="*/ 542026 w 895350"/>
              <a:gd name="connsiteY10" fmla="*/ 968412 h 1619250"/>
              <a:gd name="connsiteX11" fmla="*/ 484876 w 895350"/>
              <a:gd name="connsiteY11" fmla="*/ 817917 h 161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5350" h="1619250">
                <a:moveTo>
                  <a:pt x="484876" y="817917"/>
                </a:moveTo>
                <a:cubicBezTo>
                  <a:pt x="375338" y="546455"/>
                  <a:pt x="235321" y="292137"/>
                  <a:pt x="74348" y="47345"/>
                </a:cubicBezTo>
                <a:cubicBezTo>
                  <a:pt x="64823" y="33057"/>
                  <a:pt x="55298" y="18770"/>
                  <a:pt x="43868" y="672"/>
                </a:cubicBezTo>
                <a:cubicBezTo>
                  <a:pt x="77206" y="-3138"/>
                  <a:pt x="102923" y="10197"/>
                  <a:pt x="129593" y="16865"/>
                </a:cubicBezTo>
                <a:cubicBezTo>
                  <a:pt x="564886" y="135927"/>
                  <a:pt x="826823" y="440727"/>
                  <a:pt x="885878" y="888402"/>
                </a:cubicBezTo>
                <a:cubicBezTo>
                  <a:pt x="917311" y="1127480"/>
                  <a:pt x="899213" y="1362747"/>
                  <a:pt x="864923" y="1598967"/>
                </a:cubicBezTo>
                <a:cubicBezTo>
                  <a:pt x="861113" y="1626590"/>
                  <a:pt x="850636" y="1630400"/>
                  <a:pt x="823966" y="1624685"/>
                </a:cubicBezTo>
                <a:cubicBezTo>
                  <a:pt x="496306" y="1549437"/>
                  <a:pt x="262943" y="1361795"/>
                  <a:pt x="131498" y="1051280"/>
                </a:cubicBezTo>
                <a:cubicBezTo>
                  <a:pt x="-8519" y="720762"/>
                  <a:pt x="-12329" y="374052"/>
                  <a:pt x="10531" y="23532"/>
                </a:cubicBezTo>
                <a:cubicBezTo>
                  <a:pt x="191506" y="276897"/>
                  <a:pt x="348668" y="543597"/>
                  <a:pt x="476303" y="826490"/>
                </a:cubicBezTo>
                <a:cubicBezTo>
                  <a:pt x="509641" y="872210"/>
                  <a:pt x="523928" y="925550"/>
                  <a:pt x="542026" y="968412"/>
                </a:cubicBezTo>
                <a:cubicBezTo>
                  <a:pt x="531548" y="921740"/>
                  <a:pt x="495353" y="874115"/>
                  <a:pt x="484876" y="817917"/>
                </a:cubicBezTo>
                <a:close/>
              </a:path>
            </a:pathLst>
          </a:custGeom>
          <a:solidFill>
            <a:schemeClr val="accent1">
              <a:lumMod val="75000"/>
            </a:schemeClr>
          </a:solidFill>
          <a:ln w="9525" cap="flat">
            <a:noFill/>
            <a:prstDash val="solid"/>
            <a:miter/>
          </a:ln>
        </p:spPr>
        <p:txBody>
          <a:bodyPr lIns="68580" tIns="34290" rIns="68580" bIns="34290" rtlCol="0" anchor="ctr"/>
          <a:lstStyle/>
          <a:p>
            <a:endParaRPr lang="en-US"/>
          </a:p>
        </p:txBody>
      </p:sp>
      <p:sp>
        <p:nvSpPr>
          <p:cNvPr id="1048653" name="Freeform: Shape 9"/>
          <p:cNvSpPr/>
          <p:nvPr/>
        </p:nvSpPr>
        <p:spPr>
          <a:xfrm>
            <a:off x="4990221" y="3643165"/>
            <a:ext cx="51361" cy="124733"/>
          </a:xfrm>
          <a:custGeom>
            <a:avLst/>
            <a:gdLst>
              <a:gd name="connsiteX0" fmla="*/ 8572 w 66675"/>
              <a:gd name="connsiteY0" fmla="*/ 0 h 161925"/>
              <a:gd name="connsiteX1" fmla="*/ 66675 w 66675"/>
              <a:gd name="connsiteY1" fmla="*/ 165735 h 161925"/>
              <a:gd name="connsiteX2" fmla="*/ 0 w 66675"/>
              <a:gd name="connsiteY2" fmla="*/ 8572 h 161925"/>
              <a:gd name="connsiteX3" fmla="*/ 8572 w 66675"/>
              <a:gd name="connsiteY3" fmla="*/ 0 h 161925"/>
            </a:gdLst>
            <a:ahLst/>
            <a:cxnLst>
              <a:cxn ang="0">
                <a:pos x="connsiteX0" y="connsiteY0"/>
              </a:cxn>
              <a:cxn ang="0">
                <a:pos x="connsiteX1" y="connsiteY1"/>
              </a:cxn>
              <a:cxn ang="0">
                <a:pos x="connsiteX2" y="connsiteY2"/>
              </a:cxn>
              <a:cxn ang="0">
                <a:pos x="connsiteX3" y="connsiteY3"/>
              </a:cxn>
            </a:cxnLst>
            <a:rect l="l" t="t" r="r" b="b"/>
            <a:pathLst>
              <a:path w="66675" h="161925">
                <a:moveTo>
                  <a:pt x="8572" y="0"/>
                </a:moveTo>
                <a:cubicBezTo>
                  <a:pt x="38100" y="51435"/>
                  <a:pt x="56197" y="107632"/>
                  <a:pt x="66675" y="165735"/>
                </a:cubicBezTo>
                <a:cubicBezTo>
                  <a:pt x="44768" y="113347"/>
                  <a:pt x="21907" y="60960"/>
                  <a:pt x="0" y="8572"/>
                </a:cubicBezTo>
                <a:cubicBezTo>
                  <a:pt x="1905" y="5715"/>
                  <a:pt x="4763" y="2857"/>
                  <a:pt x="8572" y="0"/>
                </a:cubicBezTo>
                <a:close/>
              </a:path>
            </a:pathLst>
          </a:custGeom>
          <a:solidFill>
            <a:srgbClr val="C6C6C6"/>
          </a:solidFill>
          <a:ln w="9525" cap="flat">
            <a:noFill/>
            <a:prstDash val="solid"/>
            <a:miter/>
          </a:ln>
        </p:spPr>
        <p:txBody>
          <a:bodyPr lIns="68580" tIns="34290" rIns="68580" bIns="34290" rtlCol="0" anchor="ctr"/>
          <a:lstStyle/>
          <a:p>
            <a:endParaRPr lang="en-US"/>
          </a:p>
        </p:txBody>
      </p:sp>
      <p:sp>
        <p:nvSpPr>
          <p:cNvPr id="1048654" name="Rounded Rectangle 2"/>
          <p:cNvSpPr/>
          <p:nvPr/>
        </p:nvSpPr>
        <p:spPr>
          <a:xfrm>
            <a:off x="52405" y="3705531"/>
            <a:ext cx="2935419"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d-ID"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Mengandalkan</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hidup</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dari</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profesi</a:t>
            </a:r>
            <a:endParaRPr lang="en-US" sz="2000" dirty="0">
              <a:solidFill>
                <a:schemeClr val="tx1"/>
              </a:solidFill>
              <a:latin typeface="Playfair Display" charset="-52"/>
              <a:ea typeface="Tinos"/>
              <a:cs typeface="Tinos"/>
              <a:sym typeface="Tinos"/>
            </a:endParaRPr>
          </a:p>
        </p:txBody>
      </p:sp>
      <p:sp>
        <p:nvSpPr>
          <p:cNvPr id="1048655" name="Rounded Rectangle 34"/>
          <p:cNvSpPr/>
          <p:nvPr/>
        </p:nvSpPr>
        <p:spPr>
          <a:xfrm>
            <a:off x="35496" y="2549705"/>
            <a:ext cx="3024336"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000" dirty="0" err="1">
                <a:solidFill>
                  <a:schemeClr val="tx1"/>
                </a:solidFill>
                <a:latin typeface="Playfair Display" charset="-52"/>
                <a:ea typeface="Tinos"/>
                <a:cs typeface="Tinos"/>
                <a:sym typeface="Tinos"/>
              </a:rPr>
              <a:t>Memiliki</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komitmen</a:t>
            </a:r>
            <a:r>
              <a:rPr lang="en-US" sz="2000" dirty="0">
                <a:solidFill>
                  <a:schemeClr val="tx1"/>
                </a:solidFill>
                <a:latin typeface="Playfair Display" charset="-52"/>
                <a:ea typeface="Tinos"/>
                <a:cs typeface="Tinos"/>
                <a:sym typeface="Tinos"/>
              </a:rPr>
              <a:t> moral yang </a:t>
            </a:r>
            <a:r>
              <a:rPr lang="en-US" sz="2000" dirty="0" err="1">
                <a:solidFill>
                  <a:schemeClr val="tx1"/>
                </a:solidFill>
                <a:latin typeface="Playfair Display" charset="-52"/>
                <a:ea typeface="Tinos"/>
                <a:cs typeface="Tinos"/>
                <a:sym typeface="Tinos"/>
              </a:rPr>
              <a:t>tinggi</a:t>
            </a:r>
            <a:endParaRPr lang="en-US" sz="2000" dirty="0">
              <a:solidFill>
                <a:schemeClr val="tx1"/>
              </a:solidFill>
              <a:latin typeface="Playfair Display" charset="-52"/>
              <a:ea typeface="Tinos"/>
              <a:cs typeface="Tinos"/>
              <a:sym typeface="Tinos"/>
            </a:endParaRPr>
          </a:p>
        </p:txBody>
      </p:sp>
      <p:sp>
        <p:nvSpPr>
          <p:cNvPr id="1048656" name="Rounded Rectangle 35"/>
          <p:cNvSpPr/>
          <p:nvPr/>
        </p:nvSpPr>
        <p:spPr>
          <a:xfrm>
            <a:off x="6012160" y="1469480"/>
            <a:ext cx="3024336"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d-ID"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Pekerjaan</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diabdikan</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pada</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masyarakat</a:t>
            </a:r>
            <a:endParaRPr lang="en-US" sz="2000" dirty="0">
              <a:solidFill>
                <a:schemeClr val="tx1"/>
              </a:solidFill>
              <a:latin typeface="Playfair Display" charset="-52"/>
              <a:ea typeface="Tinos"/>
              <a:cs typeface="Tinos"/>
              <a:sym typeface="Tinos"/>
            </a:endParaRPr>
          </a:p>
        </p:txBody>
      </p:sp>
      <p:sp>
        <p:nvSpPr>
          <p:cNvPr id="1048657" name="Rounded Rectangle 36"/>
          <p:cNvSpPr/>
          <p:nvPr/>
        </p:nvSpPr>
        <p:spPr>
          <a:xfrm>
            <a:off x="5997757" y="2532601"/>
            <a:ext cx="3024336"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d-ID"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Memiliki</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izin</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khusus</a:t>
            </a:r>
            <a:endParaRPr lang="en-US" sz="2000" dirty="0">
              <a:solidFill>
                <a:schemeClr val="tx1"/>
              </a:solidFill>
              <a:latin typeface="Playfair Display" charset="-52"/>
              <a:ea typeface="Tinos"/>
              <a:cs typeface="Tinos"/>
              <a:sym typeface="Tinos"/>
            </a:endParaRPr>
          </a:p>
        </p:txBody>
      </p:sp>
      <p:sp>
        <p:nvSpPr>
          <p:cNvPr id="1048658" name="Rounded Rectangle 37"/>
          <p:cNvSpPr/>
          <p:nvPr/>
        </p:nvSpPr>
        <p:spPr>
          <a:xfrm>
            <a:off x="35496" y="1424070"/>
            <a:ext cx="3024336"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800" dirty="0">
                <a:solidFill>
                  <a:schemeClr val="tx1"/>
                </a:solidFill>
                <a:latin typeface="Playfair Display" charset="-52"/>
              </a:rPr>
              <a:t>Memiliki keterampilan dan keahlian khusus</a:t>
            </a:r>
            <a:endParaRPr lang="en-US" sz="1800" dirty="0">
              <a:solidFill>
                <a:schemeClr val="tx1"/>
              </a:solidFill>
              <a:latin typeface="Playfair Display" charset="-52"/>
            </a:endParaRPr>
          </a:p>
        </p:txBody>
      </p:sp>
      <p:sp>
        <p:nvSpPr>
          <p:cNvPr id="1048659" name="Rounded Rectangle 38"/>
          <p:cNvSpPr/>
          <p:nvPr/>
        </p:nvSpPr>
        <p:spPr>
          <a:xfrm>
            <a:off x="5940152" y="3673574"/>
            <a:ext cx="3024336"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d-ID"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Menjadi</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anggota</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satu</a:t>
            </a:r>
            <a:r>
              <a:rPr lang="en-US" sz="2000" dirty="0">
                <a:solidFill>
                  <a:schemeClr val="tx1"/>
                </a:solidFill>
                <a:latin typeface="Playfair Display" charset="-52"/>
                <a:ea typeface="Tinos"/>
                <a:cs typeface="Tinos"/>
                <a:sym typeface="Tinos"/>
              </a:rPr>
              <a:t> </a:t>
            </a:r>
            <a:r>
              <a:rPr lang="en-US" sz="2000" dirty="0" err="1">
                <a:solidFill>
                  <a:schemeClr val="tx1"/>
                </a:solidFill>
                <a:latin typeface="Playfair Display" charset="-52"/>
                <a:ea typeface="Tinos"/>
                <a:cs typeface="Tinos"/>
                <a:sym typeface="Tinos"/>
              </a:rPr>
              <a:t>profesi</a:t>
            </a:r>
            <a:endParaRPr lang="en-US" sz="2000" dirty="0">
              <a:solidFill>
                <a:schemeClr val="tx1"/>
              </a:solidFill>
              <a:latin typeface="Playfair Display" charset="-52"/>
              <a:ea typeface="Tinos"/>
              <a:cs typeface="Tinos"/>
              <a:sym typeface="Tinos"/>
            </a:endParaRPr>
          </a:p>
        </p:txBody>
      </p:sp>
      <p:sp>
        <p:nvSpPr>
          <p:cNvPr id="1048660" name="Rounded Rectangle 6"/>
          <p:cNvSpPr/>
          <p:nvPr/>
        </p:nvSpPr>
        <p:spPr>
          <a:xfrm rot="16200000">
            <a:off x="17377" y="181904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48661" name="Rounded Rectangle 6"/>
          <p:cNvSpPr/>
          <p:nvPr/>
        </p:nvSpPr>
        <p:spPr>
          <a:xfrm rot="16200000">
            <a:off x="-14078" y="289916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48662" name="Rounded Rectangle 6"/>
          <p:cNvSpPr/>
          <p:nvPr/>
        </p:nvSpPr>
        <p:spPr>
          <a:xfrm rot="16200000">
            <a:off x="-4670" y="3980069"/>
            <a:ext cx="432827" cy="208478"/>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48663" name="Block Arc 25"/>
          <p:cNvSpPr/>
          <p:nvPr/>
        </p:nvSpPr>
        <p:spPr>
          <a:xfrm>
            <a:off x="6084168" y="1693772"/>
            <a:ext cx="245394" cy="354521"/>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048664" name="Block Arc 31"/>
          <p:cNvSpPr/>
          <p:nvPr/>
        </p:nvSpPr>
        <p:spPr>
          <a:xfrm>
            <a:off x="6046781" y="2774033"/>
            <a:ext cx="320167" cy="354521"/>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048665" name="Oval 6"/>
          <p:cNvSpPr/>
          <p:nvPr/>
        </p:nvSpPr>
        <p:spPr>
          <a:xfrm rot="18737832">
            <a:off x="5940152" y="3872369"/>
            <a:ext cx="356681" cy="352945"/>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048626" name="Shape 186"/>
          <p:cNvSpPr txBox="1">
            <a:spLocks noGrp="1"/>
          </p:cNvSpPr>
          <p:nvPr>
            <p:ph type="title"/>
          </p:nvPr>
        </p:nvSpPr>
        <p:spPr>
          <a:xfrm>
            <a:off x="395536" y="411510"/>
            <a:ext cx="1944216" cy="2016224"/>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en" sz="2200" dirty="0">
                <a:solidFill>
                  <a:schemeClr val="bg1">
                    <a:lumMod val="50000"/>
                  </a:schemeClr>
                </a:solidFill>
                <a:latin typeface="Berlin Sans FB Demi" panose="020E0802020502020306" pitchFamily="34" charset="0"/>
              </a:rPr>
              <a:t>Cara membedakan</a:t>
            </a:r>
            <a:endParaRPr sz="2200" dirty="0">
              <a:solidFill>
                <a:schemeClr val="bg1">
                  <a:lumMod val="50000"/>
                </a:schemeClr>
              </a:solidFill>
              <a:latin typeface="Berlin Sans FB Demi" panose="020E0802020502020306" pitchFamily="34" charset="0"/>
            </a:endParaRPr>
          </a:p>
        </p:txBody>
      </p:sp>
      <p:sp>
        <p:nvSpPr>
          <p:cNvPr id="1048627" name="Shape 190"/>
          <p:cNvSpPr txBox="1"/>
          <p:nvPr/>
        </p:nvSpPr>
        <p:spPr>
          <a:xfrm>
            <a:off x="6228184" y="1347614"/>
            <a:ext cx="2736304" cy="3024336"/>
          </a:xfrm>
          <a:prstGeom prst="rect">
            <a:avLst/>
          </a:prstGeom>
          <a:solidFill>
            <a:srgbClr val="FF9999"/>
          </a:solidFill>
          <a:ln>
            <a:noFill/>
          </a:ln>
        </p:spPr>
        <p:txBody>
          <a:bodyPr spcFirstLastPara="1" wrap="square" lIns="91425" tIns="91425" rIns="91425" bIns="91425" anchor="ctr" anchorCtr="0">
            <a:noAutofit/>
          </a:bodyPr>
          <a:lstStyle/>
          <a:p>
            <a:pPr marL="0" lvl="0" indent="0">
              <a:spcBef>
                <a:spcPts val="0"/>
              </a:spcBef>
              <a:spcAft>
                <a:spcPts val="0"/>
              </a:spcAft>
              <a:buNone/>
            </a:pPr>
            <a:r>
              <a:rPr lang="en-US" sz="2400" b="1" dirty="0" err="1">
                <a:solidFill>
                  <a:schemeClr val="bg2"/>
                </a:solidFill>
                <a:latin typeface="Tinos"/>
                <a:ea typeface="Tinos"/>
                <a:cs typeface="Tinos"/>
                <a:sym typeface="Tinos"/>
              </a:rPr>
              <a:t>Pendekatan</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kedua</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dapat</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dilihat</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dari</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ciri-ciri</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profesi</a:t>
            </a:r>
            <a:r>
              <a:rPr lang="en-US" sz="2400" b="1" dirty="0">
                <a:solidFill>
                  <a:schemeClr val="bg2"/>
                </a:solidFill>
                <a:latin typeface="Tinos"/>
                <a:ea typeface="Tinos"/>
                <a:cs typeface="Tinos"/>
                <a:sym typeface="Tinos"/>
              </a:rPr>
              <a:t> </a:t>
            </a:r>
            <a:r>
              <a:rPr lang="en-US" sz="2400" b="1" dirty="0" err="1">
                <a:solidFill>
                  <a:schemeClr val="bg2"/>
                </a:solidFill>
                <a:latin typeface="Tinos"/>
                <a:ea typeface="Tinos"/>
                <a:cs typeface="Tinos"/>
                <a:sym typeface="Tinos"/>
              </a:rPr>
              <a:t>sendiri</a:t>
            </a:r>
            <a:endParaRPr sz="2400" b="1" dirty="0">
              <a:solidFill>
                <a:schemeClr val="bg2"/>
              </a:solidFill>
              <a:latin typeface="Tinos"/>
              <a:ea typeface="Tinos"/>
              <a:cs typeface="Tinos"/>
              <a:sym typeface="Tinos"/>
            </a:endParaRPr>
          </a:p>
        </p:txBody>
      </p:sp>
      <p:sp>
        <p:nvSpPr>
          <p:cNvPr id="1048628" name="Shape 191"/>
          <p:cNvSpPr txBox="1"/>
          <p:nvPr/>
        </p:nvSpPr>
        <p:spPr>
          <a:xfrm>
            <a:off x="3419872" y="1635646"/>
            <a:ext cx="2592288" cy="3096344"/>
          </a:xfrm>
          <a:prstGeom prst="rect">
            <a:avLst/>
          </a:prstGeom>
          <a:solidFill>
            <a:schemeClr val="accent6">
              <a:lumMod val="40000"/>
              <a:lumOff val="60000"/>
            </a:schemeClr>
          </a:solid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100" b="1" dirty="0">
                <a:solidFill>
                  <a:schemeClr val="bg2"/>
                </a:solidFill>
                <a:latin typeface="Tinos"/>
                <a:ea typeface="Tinos"/>
                <a:cs typeface="Tinos"/>
                <a:sym typeface="Tinos"/>
              </a:rPr>
              <a:t>P</a:t>
            </a:r>
            <a:r>
              <a:rPr lang="en" sz="2100" b="1" dirty="0">
                <a:solidFill>
                  <a:schemeClr val="bg2"/>
                </a:solidFill>
                <a:latin typeface="Tinos"/>
                <a:ea typeface="Tinos"/>
                <a:cs typeface="Tinos"/>
                <a:sym typeface="Tinos"/>
              </a:rPr>
              <a:t>endekatan pertama (sisi cakupan atau luasnya)</a:t>
            </a:r>
          </a:p>
          <a:p>
            <a:pPr marL="0" lvl="0" indent="0" rtl="0">
              <a:spcBef>
                <a:spcPts val="0"/>
              </a:spcBef>
              <a:spcAft>
                <a:spcPts val="0"/>
              </a:spcAft>
              <a:buNone/>
            </a:pPr>
            <a:r>
              <a:rPr lang="en-US" sz="2100" b="1" dirty="0">
                <a:solidFill>
                  <a:schemeClr val="bg2"/>
                </a:solidFill>
                <a:latin typeface="Tinos"/>
                <a:ea typeface="Tinos"/>
                <a:cs typeface="Tinos"/>
                <a:sym typeface="Tinos"/>
              </a:rPr>
              <a:t>P</a:t>
            </a:r>
            <a:r>
              <a:rPr lang="en" sz="2100" b="1" dirty="0">
                <a:solidFill>
                  <a:schemeClr val="bg2"/>
                </a:solidFill>
                <a:latin typeface="Tinos"/>
                <a:ea typeface="Tinos"/>
                <a:cs typeface="Tinos"/>
                <a:sym typeface="Tinos"/>
              </a:rPr>
              <a:t>ekerjaan : lebih luas</a:t>
            </a:r>
          </a:p>
          <a:p>
            <a:pPr marL="0" lvl="0" indent="0" rtl="0">
              <a:spcBef>
                <a:spcPts val="0"/>
              </a:spcBef>
              <a:spcAft>
                <a:spcPts val="0"/>
              </a:spcAft>
              <a:buNone/>
            </a:pPr>
            <a:r>
              <a:rPr lang="en-US" sz="2100" b="1" dirty="0">
                <a:solidFill>
                  <a:schemeClr val="bg2"/>
                </a:solidFill>
                <a:latin typeface="Tinos"/>
                <a:ea typeface="Tinos"/>
                <a:cs typeface="Tinos"/>
                <a:sym typeface="Tinos"/>
              </a:rPr>
              <a:t>P</a:t>
            </a:r>
            <a:r>
              <a:rPr lang="en" sz="2100" b="1" dirty="0">
                <a:solidFill>
                  <a:schemeClr val="bg2"/>
                </a:solidFill>
                <a:latin typeface="Tinos"/>
                <a:ea typeface="Tinos"/>
                <a:cs typeface="Tinos"/>
                <a:sym typeface="Tinos"/>
              </a:rPr>
              <a:t>rofesi : lebih sempit</a:t>
            </a:r>
            <a:endParaRPr sz="2100" b="1" dirty="0">
              <a:solidFill>
                <a:schemeClr val="bg2"/>
              </a:solidFill>
              <a:latin typeface="Tinos"/>
              <a:ea typeface="Tinos"/>
              <a:cs typeface="Tinos"/>
              <a:sym typeface="Tinos"/>
            </a:endParaRPr>
          </a:p>
        </p:txBody>
      </p:sp>
      <p:sp>
        <p:nvSpPr>
          <p:cNvPr id="1048629" name="Shape 192"/>
          <p:cNvSpPr txBox="1"/>
          <p:nvPr/>
        </p:nvSpPr>
        <p:spPr>
          <a:xfrm>
            <a:off x="611560" y="2715766"/>
            <a:ext cx="2376264" cy="2160240"/>
          </a:xfrm>
          <a:prstGeom prst="rect">
            <a:avLst/>
          </a:prstGeom>
          <a:solidFill>
            <a:schemeClr val="bg2">
              <a:lumMod val="60000"/>
              <a:lumOff val="40000"/>
            </a:schemeClr>
          </a:solid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000" b="1" dirty="0">
                <a:solidFill>
                  <a:schemeClr val="bg2"/>
                </a:solidFill>
                <a:latin typeface="Tinos"/>
                <a:ea typeface="Tinos"/>
                <a:cs typeface="Tinos"/>
                <a:sym typeface="Tinos"/>
              </a:rPr>
              <a:t>P</a:t>
            </a:r>
            <a:r>
              <a:rPr lang="en" sz="2000" b="1" dirty="0">
                <a:solidFill>
                  <a:schemeClr val="bg2"/>
                </a:solidFill>
                <a:latin typeface="Tinos"/>
                <a:ea typeface="Tinos"/>
                <a:cs typeface="Tinos"/>
                <a:sym typeface="Tinos"/>
              </a:rPr>
              <a:t>ekerjaan: fisik, psikis, dan pengetahuan</a:t>
            </a:r>
          </a:p>
          <a:p>
            <a:pPr marL="0" lvl="0" indent="0" rtl="0">
              <a:spcBef>
                <a:spcPts val="0"/>
              </a:spcBef>
              <a:spcAft>
                <a:spcPts val="0"/>
              </a:spcAft>
              <a:buNone/>
            </a:pPr>
            <a:r>
              <a:rPr lang="en-US" sz="2000" b="1" dirty="0">
                <a:solidFill>
                  <a:schemeClr val="bg2"/>
                </a:solidFill>
                <a:latin typeface="Tinos"/>
                <a:ea typeface="Tinos"/>
                <a:cs typeface="Tinos"/>
                <a:sym typeface="Tinos"/>
              </a:rPr>
              <a:t>P</a:t>
            </a:r>
            <a:r>
              <a:rPr lang="en" sz="2000" b="1" dirty="0">
                <a:solidFill>
                  <a:schemeClr val="bg2"/>
                </a:solidFill>
                <a:latin typeface="Tinos"/>
                <a:ea typeface="Tinos"/>
                <a:cs typeface="Tinos"/>
                <a:sym typeface="Tinos"/>
              </a:rPr>
              <a:t>rofesi: fokus pada satu bidang</a:t>
            </a:r>
            <a:endParaRPr sz="2000" b="1" dirty="0">
              <a:solidFill>
                <a:schemeClr val="bg2"/>
              </a:solidFill>
              <a:latin typeface="Tinos"/>
              <a:ea typeface="Tinos"/>
              <a:cs typeface="Tinos"/>
              <a:sym typeface="Tinos"/>
            </a:endParaRPr>
          </a:p>
        </p:txBody>
      </p:sp>
      <p:sp>
        <p:nvSpPr>
          <p:cNvPr id="1048630" name="Shape 192"/>
          <p:cNvSpPr txBox="1"/>
          <p:nvPr/>
        </p:nvSpPr>
        <p:spPr>
          <a:xfrm>
            <a:off x="2699792" y="195486"/>
            <a:ext cx="5616624" cy="1008112"/>
          </a:xfrm>
          <a:prstGeom prst="rect">
            <a:avLst/>
          </a:prstGeom>
          <a:solidFill>
            <a:schemeClr val="bg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800" b="1" dirty="0">
                <a:solidFill>
                  <a:srgbClr val="ECC1C8"/>
                </a:solidFill>
                <a:latin typeface="Tinos"/>
                <a:ea typeface="Tinos"/>
                <a:cs typeface="Tinos"/>
                <a:sym typeface="Tinos"/>
              </a:rPr>
              <a:t>BEDA PEKERJAAN PADA UMUMNYA DENGAN PROFESI</a:t>
            </a:r>
            <a:endParaRPr sz="2800" b="1" dirty="0">
              <a:solidFill>
                <a:srgbClr val="ECC1C8"/>
              </a:solidFill>
              <a:latin typeface="Tinos"/>
              <a:ea typeface="Tinos"/>
              <a:cs typeface="Tinos"/>
              <a:sym typeface="Tinos"/>
            </a:endParaRPr>
          </a:p>
        </p:txBody>
      </p:sp>
      <p:sp>
        <p:nvSpPr>
          <p:cNvPr id="1048631" name="Down Arrow 1"/>
          <p:cNvSpPr/>
          <p:nvPr/>
        </p:nvSpPr>
        <p:spPr>
          <a:xfrm rot="17850834">
            <a:off x="1020135" y="1109034"/>
            <a:ext cx="648072" cy="115212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ph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829</Words>
  <Application>Microsoft Office PowerPoint</Application>
  <PresentationFormat>On-screen Show (16:9)</PresentationFormat>
  <Paragraphs>87</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Tinos</vt:lpstr>
      <vt:lpstr>Playfair Display</vt:lpstr>
      <vt:lpstr>Berlin Sans FB Demi</vt:lpstr>
      <vt:lpstr>Arial</vt:lpstr>
      <vt:lpstr>Wingdings</vt:lpstr>
      <vt:lpstr>Ophelia template</vt:lpstr>
      <vt:lpstr> AKUNTANSI SEBAGAI PROFESI</vt:lpstr>
      <vt:lpstr>A. ARTI PROFESI</vt:lpstr>
      <vt:lpstr>PowerPoint Presentation</vt:lpstr>
      <vt:lpstr>Berbagai Terminologi</vt:lpstr>
      <vt:lpstr>PowerPoint Presentation</vt:lpstr>
      <vt:lpstr>PowerPoint Presentation</vt:lpstr>
      <vt:lpstr>PowerPoint Presentation</vt:lpstr>
      <vt:lpstr>PowerPoint Presentation</vt:lpstr>
      <vt:lpstr>Cara membedakan</vt:lpstr>
      <vt:lpstr>C. BEDA PEKERJAAN PADA UMUMNYA DENGAN PROFESI</vt:lpstr>
      <vt:lpstr> AKUNTANSI SEBAGAI PROFESI</vt:lpstr>
      <vt:lpstr>PROFESIONALISASI  AKUNTAN</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SMART</dc:creator>
  <cp:lastModifiedBy>Barbara Gunawan, SE., M.Si.</cp:lastModifiedBy>
  <cp:revision>2</cp:revision>
  <dcterms:created xsi:type="dcterms:W3CDTF">2020-03-23T09:33:13Z</dcterms:created>
  <dcterms:modified xsi:type="dcterms:W3CDTF">2020-06-06T12:18:01Z</dcterms:modified>
</cp:coreProperties>
</file>