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  <p:sldId id="266" r:id="rId3"/>
    <p:sldId id="267" r:id="rId4"/>
    <p:sldId id="268" r:id="rId5"/>
    <p:sldId id="257" r:id="rId6"/>
    <p:sldId id="275" r:id="rId7"/>
    <p:sldId id="276" r:id="rId8"/>
    <p:sldId id="277" r:id="rId9"/>
    <p:sldId id="269" r:id="rId10"/>
    <p:sldId id="272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78" r:id="rId19"/>
    <p:sldId id="280" r:id="rId20"/>
    <p:sldId id="281" r:id="rId21"/>
    <p:sldId id="282" r:id="rId22"/>
    <p:sldId id="284" r:id="rId23"/>
    <p:sldId id="283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3" autoAdjust="0"/>
    <p:restoredTop sz="94660"/>
  </p:normalViewPr>
  <p:slideViewPr>
    <p:cSldViewPr snapToGrid="0">
      <p:cViewPr varScale="1">
        <p:scale>
          <a:sx n="65" d="100"/>
          <a:sy n="65" d="100"/>
        </p:scale>
        <p:origin x="9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294D040-FA69-4640-9073-244E1EE74849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4AA1C37-798B-4AB9-800A-9E0EED66E63A}">
      <dgm:prSet phldrT="[Text]" custT="1"/>
      <dgm:spPr/>
      <dgm:t>
        <a:bodyPr/>
        <a:lstStyle/>
        <a:p>
          <a:r>
            <a:rPr lang="en-US" sz="2000" dirty="0"/>
            <a:t>Tutorial</a:t>
          </a:r>
          <a:endParaRPr lang="en-US" sz="1500" dirty="0"/>
        </a:p>
      </dgm:t>
    </dgm:pt>
    <dgm:pt modelId="{F6EF45FC-80B4-43D9-9940-4B899B091307}" type="parTrans" cxnId="{FCF8915D-1754-4333-99F5-C6463616CF74}">
      <dgm:prSet/>
      <dgm:spPr/>
      <dgm:t>
        <a:bodyPr/>
        <a:lstStyle/>
        <a:p>
          <a:endParaRPr lang="en-US"/>
        </a:p>
      </dgm:t>
    </dgm:pt>
    <dgm:pt modelId="{335D10B6-ADE1-4138-86EE-E2865E8275AB}" type="sibTrans" cxnId="{FCF8915D-1754-4333-99F5-C6463616CF74}">
      <dgm:prSet/>
      <dgm:spPr/>
      <dgm:t>
        <a:bodyPr/>
        <a:lstStyle/>
        <a:p>
          <a:r>
            <a:rPr lang="en-US" dirty="0"/>
            <a:t>Case reflection</a:t>
          </a:r>
        </a:p>
      </dgm:t>
    </dgm:pt>
    <dgm:pt modelId="{9C8C019C-907C-4F22-BFCC-E9BB307622F7}">
      <dgm:prSet phldrT="[Text]" phldr="1"/>
      <dgm:spPr/>
      <dgm:t>
        <a:bodyPr/>
        <a:lstStyle/>
        <a:p>
          <a:endParaRPr lang="en-US" dirty="0"/>
        </a:p>
      </dgm:t>
    </dgm:pt>
    <dgm:pt modelId="{61B66022-F711-4926-823F-32D022365CD9}" type="parTrans" cxnId="{86E8A6B7-01B2-4383-953C-66C835EBDC7C}">
      <dgm:prSet/>
      <dgm:spPr/>
      <dgm:t>
        <a:bodyPr/>
        <a:lstStyle/>
        <a:p>
          <a:endParaRPr lang="en-US"/>
        </a:p>
      </dgm:t>
    </dgm:pt>
    <dgm:pt modelId="{BF44663D-B86D-4ED4-9502-D464811810EE}" type="sibTrans" cxnId="{86E8A6B7-01B2-4383-953C-66C835EBDC7C}">
      <dgm:prSet/>
      <dgm:spPr/>
      <dgm:t>
        <a:bodyPr/>
        <a:lstStyle/>
        <a:p>
          <a:endParaRPr lang="en-US"/>
        </a:p>
      </dgm:t>
    </dgm:pt>
    <dgm:pt modelId="{495DDB7B-DA05-4B50-A308-CD27A8A5F52C}">
      <dgm:prSet phldrT="[Text]" custT="1"/>
      <dgm:spPr/>
      <dgm:t>
        <a:bodyPr/>
        <a:lstStyle/>
        <a:p>
          <a:r>
            <a:rPr lang="en-US" sz="1800" dirty="0"/>
            <a:t>Mentoring</a:t>
          </a:r>
        </a:p>
      </dgm:t>
    </dgm:pt>
    <dgm:pt modelId="{55613136-C506-43C9-B086-A12A009EC9B4}" type="parTrans" cxnId="{40D99A6B-3FC4-4087-B83E-A04C5067F59B}">
      <dgm:prSet/>
      <dgm:spPr/>
      <dgm:t>
        <a:bodyPr/>
        <a:lstStyle/>
        <a:p>
          <a:endParaRPr lang="en-US"/>
        </a:p>
      </dgm:t>
    </dgm:pt>
    <dgm:pt modelId="{DF800A64-604B-4676-86A7-3D8B80F7ACC7}" type="sibTrans" cxnId="{40D99A6B-3FC4-4087-B83E-A04C5067F59B}">
      <dgm:prSet/>
      <dgm:spPr/>
      <dgm:t>
        <a:bodyPr/>
        <a:lstStyle/>
        <a:p>
          <a:r>
            <a:rPr lang="en-US" dirty="0"/>
            <a:t>Case Presentation</a:t>
          </a:r>
        </a:p>
      </dgm:t>
    </dgm:pt>
    <dgm:pt modelId="{E295B5B9-4295-4CBC-B62A-F5F1FB8A119F}">
      <dgm:prSet phldrT="[Text]" phldr="1"/>
      <dgm:spPr/>
      <dgm:t>
        <a:bodyPr/>
        <a:lstStyle/>
        <a:p>
          <a:endParaRPr lang="en-US"/>
        </a:p>
      </dgm:t>
    </dgm:pt>
    <dgm:pt modelId="{62DC8CFB-2F09-42AB-9155-757F03788BDF}" type="parTrans" cxnId="{84D0E26F-1794-47F4-AFB2-805B42F751B8}">
      <dgm:prSet/>
      <dgm:spPr/>
      <dgm:t>
        <a:bodyPr/>
        <a:lstStyle/>
        <a:p>
          <a:endParaRPr lang="en-US"/>
        </a:p>
      </dgm:t>
    </dgm:pt>
    <dgm:pt modelId="{6F480735-644A-4595-B3FB-6DD7B2389224}" type="sibTrans" cxnId="{84D0E26F-1794-47F4-AFB2-805B42F751B8}">
      <dgm:prSet/>
      <dgm:spPr/>
      <dgm:t>
        <a:bodyPr/>
        <a:lstStyle/>
        <a:p>
          <a:endParaRPr lang="en-US"/>
        </a:p>
      </dgm:t>
    </dgm:pt>
    <dgm:pt modelId="{08BBEA05-FC4B-4D40-9814-699579E70AA8}">
      <dgm:prSet phldrT="[Text]" phldr="1"/>
      <dgm:spPr/>
      <dgm:t>
        <a:bodyPr/>
        <a:lstStyle/>
        <a:p>
          <a:endParaRPr lang="en-US" dirty="0"/>
        </a:p>
      </dgm:t>
    </dgm:pt>
    <dgm:pt modelId="{0F9AFBCA-9E8C-4E43-9743-19E22494E385}" type="sibTrans" cxnId="{3CF0D9B8-B547-46FD-A90A-A867B42319F7}">
      <dgm:prSet/>
      <dgm:spPr/>
      <dgm:t>
        <a:bodyPr/>
        <a:lstStyle/>
        <a:p>
          <a:endParaRPr lang="en-US"/>
        </a:p>
      </dgm:t>
    </dgm:pt>
    <dgm:pt modelId="{1CF44968-D457-4B8B-9541-FC98C2DDEA7C}" type="parTrans" cxnId="{3CF0D9B8-B547-46FD-A90A-A867B42319F7}">
      <dgm:prSet/>
      <dgm:spPr/>
      <dgm:t>
        <a:bodyPr/>
        <a:lstStyle/>
        <a:p>
          <a:endParaRPr lang="en-US"/>
        </a:p>
      </dgm:t>
    </dgm:pt>
    <dgm:pt modelId="{D1E5CC05-AF82-4305-8FF7-E5BDDFD1F53D}">
      <dgm:prSet phldrT="[Text]"/>
      <dgm:spPr/>
      <dgm:t>
        <a:bodyPr/>
        <a:lstStyle/>
        <a:p>
          <a:r>
            <a:rPr lang="en-US" dirty="0" err="1"/>
            <a:t>etc</a:t>
          </a:r>
          <a:endParaRPr lang="en-US" dirty="0"/>
        </a:p>
      </dgm:t>
    </dgm:pt>
    <dgm:pt modelId="{C35F4D20-F4D0-4E35-BC42-0D441B71BB55}" type="sibTrans" cxnId="{85D835ED-DC2B-4D14-A35E-E244CB1B9386}">
      <dgm:prSet/>
      <dgm:spPr/>
      <dgm:t>
        <a:bodyPr/>
        <a:lstStyle/>
        <a:p>
          <a:r>
            <a:rPr lang="en-US" dirty="0"/>
            <a:t>Article presentation</a:t>
          </a:r>
        </a:p>
      </dgm:t>
    </dgm:pt>
    <dgm:pt modelId="{1D1448A2-7947-4351-8CDD-C64E5AF4F667}" type="parTrans" cxnId="{85D835ED-DC2B-4D14-A35E-E244CB1B9386}">
      <dgm:prSet/>
      <dgm:spPr/>
      <dgm:t>
        <a:bodyPr/>
        <a:lstStyle/>
        <a:p>
          <a:endParaRPr lang="en-US"/>
        </a:p>
      </dgm:t>
    </dgm:pt>
    <dgm:pt modelId="{D2968553-86E3-427D-9BFD-DCCEB919FDA3}" type="pres">
      <dgm:prSet presAssocID="{0294D040-FA69-4640-9073-244E1EE74849}" presName="Name0" presStyleCnt="0">
        <dgm:presLayoutVars>
          <dgm:chMax/>
          <dgm:chPref/>
          <dgm:dir/>
          <dgm:animLvl val="lvl"/>
        </dgm:presLayoutVars>
      </dgm:prSet>
      <dgm:spPr/>
    </dgm:pt>
    <dgm:pt modelId="{D1CD9388-CBA1-4DA0-A9AF-D0FCFA805529}" type="pres">
      <dgm:prSet presAssocID="{34AA1C37-798B-4AB9-800A-9E0EED66E63A}" presName="composite" presStyleCnt="0"/>
      <dgm:spPr/>
    </dgm:pt>
    <dgm:pt modelId="{87097A86-D301-4778-ADC0-DE2494F386E0}" type="pres">
      <dgm:prSet presAssocID="{34AA1C37-798B-4AB9-800A-9E0EED66E63A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039324CF-DAC0-4883-983C-DCF76D0EBEAD}" type="pres">
      <dgm:prSet presAssocID="{34AA1C37-798B-4AB9-800A-9E0EED66E63A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53C8640F-C2C8-48B1-9851-66E272D37B37}" type="pres">
      <dgm:prSet presAssocID="{34AA1C37-798B-4AB9-800A-9E0EED66E63A}" presName="BalanceSpacing" presStyleCnt="0"/>
      <dgm:spPr/>
    </dgm:pt>
    <dgm:pt modelId="{9ED80BAD-AA00-4FC7-98A9-E3AD0A302020}" type="pres">
      <dgm:prSet presAssocID="{34AA1C37-798B-4AB9-800A-9E0EED66E63A}" presName="BalanceSpacing1" presStyleCnt="0"/>
      <dgm:spPr/>
    </dgm:pt>
    <dgm:pt modelId="{5DA57F24-CEC0-4D9E-839A-87CBEB5552DD}" type="pres">
      <dgm:prSet presAssocID="{335D10B6-ADE1-4138-86EE-E2865E8275AB}" presName="Accent1Text" presStyleLbl="node1" presStyleIdx="1" presStyleCnt="6" custScaleX="103610" custLinFactNeighborY="0"/>
      <dgm:spPr/>
    </dgm:pt>
    <dgm:pt modelId="{3876AE73-19C3-4417-9DFC-065310299470}" type="pres">
      <dgm:prSet presAssocID="{335D10B6-ADE1-4138-86EE-E2865E8275AB}" presName="spaceBetweenRectangles" presStyleCnt="0"/>
      <dgm:spPr/>
    </dgm:pt>
    <dgm:pt modelId="{3093811C-8117-49B9-AAD8-7BA58CE7D699}" type="pres">
      <dgm:prSet presAssocID="{495DDB7B-DA05-4B50-A308-CD27A8A5F52C}" presName="composite" presStyleCnt="0"/>
      <dgm:spPr/>
    </dgm:pt>
    <dgm:pt modelId="{AD3EFC32-4F32-40DD-A9D2-998FC7CB1B67}" type="pres">
      <dgm:prSet presAssocID="{495DDB7B-DA05-4B50-A308-CD27A8A5F52C}" presName="Parent1" presStyleLbl="node1" presStyleIdx="2" presStyleCnt="6" custScaleX="128552" custLinFactNeighborY="0">
        <dgm:presLayoutVars>
          <dgm:chMax val="1"/>
          <dgm:chPref val="1"/>
          <dgm:bulletEnabled val="1"/>
        </dgm:presLayoutVars>
      </dgm:prSet>
      <dgm:spPr/>
    </dgm:pt>
    <dgm:pt modelId="{D25EB18C-F635-485F-ACDE-44EDB2080F4B}" type="pres">
      <dgm:prSet presAssocID="{495DDB7B-DA05-4B50-A308-CD27A8A5F52C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D853470C-30B3-43AB-A459-DA182E3781A5}" type="pres">
      <dgm:prSet presAssocID="{495DDB7B-DA05-4B50-A308-CD27A8A5F52C}" presName="BalanceSpacing" presStyleCnt="0"/>
      <dgm:spPr/>
    </dgm:pt>
    <dgm:pt modelId="{A786EEDF-E4DB-4CD2-A0AD-2F4D2376C0A2}" type="pres">
      <dgm:prSet presAssocID="{495DDB7B-DA05-4B50-A308-CD27A8A5F52C}" presName="BalanceSpacing1" presStyleCnt="0"/>
      <dgm:spPr/>
    </dgm:pt>
    <dgm:pt modelId="{68D3D9CF-3632-4576-8F85-7D71AC276818}" type="pres">
      <dgm:prSet presAssocID="{DF800A64-604B-4676-86A7-3D8B80F7ACC7}" presName="Accent1Text" presStyleLbl="node1" presStyleIdx="3" presStyleCnt="6" custLinFactNeighborY="0"/>
      <dgm:spPr/>
    </dgm:pt>
    <dgm:pt modelId="{8C9A4855-7F8C-44C8-94A4-B3008C92837A}" type="pres">
      <dgm:prSet presAssocID="{DF800A64-604B-4676-86A7-3D8B80F7ACC7}" presName="spaceBetweenRectangles" presStyleCnt="0"/>
      <dgm:spPr/>
    </dgm:pt>
    <dgm:pt modelId="{9148B89B-7898-4CC7-A24F-081071F1F65A}" type="pres">
      <dgm:prSet presAssocID="{D1E5CC05-AF82-4305-8FF7-E5BDDFD1F53D}" presName="composite" presStyleCnt="0"/>
      <dgm:spPr/>
    </dgm:pt>
    <dgm:pt modelId="{4619E740-4E64-4E2B-B452-8EBCF49F9899}" type="pres">
      <dgm:prSet presAssocID="{D1E5CC05-AF82-4305-8FF7-E5BDDFD1F53D}" presName="Parent1" presStyleLbl="node1" presStyleIdx="4" presStyleCnt="6" custScaleX="93983">
        <dgm:presLayoutVars>
          <dgm:chMax val="1"/>
          <dgm:chPref val="1"/>
          <dgm:bulletEnabled val="1"/>
        </dgm:presLayoutVars>
      </dgm:prSet>
      <dgm:spPr/>
    </dgm:pt>
    <dgm:pt modelId="{1D7896E9-1455-4404-8D56-91B8FC1D1074}" type="pres">
      <dgm:prSet presAssocID="{D1E5CC05-AF82-4305-8FF7-E5BDDFD1F53D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38D00E64-E99C-4B39-A6F8-791C88B16BD6}" type="pres">
      <dgm:prSet presAssocID="{D1E5CC05-AF82-4305-8FF7-E5BDDFD1F53D}" presName="BalanceSpacing" presStyleCnt="0"/>
      <dgm:spPr/>
    </dgm:pt>
    <dgm:pt modelId="{DAFA1D8A-985E-4C7C-B70C-F4BC1884F727}" type="pres">
      <dgm:prSet presAssocID="{D1E5CC05-AF82-4305-8FF7-E5BDDFD1F53D}" presName="BalanceSpacing1" presStyleCnt="0"/>
      <dgm:spPr/>
    </dgm:pt>
    <dgm:pt modelId="{DA1DDB6A-AA28-45B2-AEF1-0241D88F0355}" type="pres">
      <dgm:prSet presAssocID="{C35F4D20-F4D0-4E35-BC42-0D441B71BB55}" presName="Accent1Text" presStyleLbl="node1" presStyleIdx="5" presStyleCnt="6"/>
      <dgm:spPr/>
    </dgm:pt>
  </dgm:ptLst>
  <dgm:cxnLst>
    <dgm:cxn modelId="{709D7104-44C6-470E-8A7E-0EE301153FCA}" type="presOf" srcId="{E295B5B9-4295-4CBC-B62A-F5F1FB8A119F}" destId="{D25EB18C-F635-485F-ACDE-44EDB2080F4B}" srcOrd="0" destOrd="0" presId="urn:microsoft.com/office/officeart/2008/layout/AlternatingHexagons"/>
    <dgm:cxn modelId="{9683DA11-0F6B-4A19-A939-28D0E2F92F71}" type="presOf" srcId="{DF800A64-604B-4676-86A7-3D8B80F7ACC7}" destId="{68D3D9CF-3632-4576-8F85-7D71AC276818}" srcOrd="0" destOrd="0" presId="urn:microsoft.com/office/officeart/2008/layout/AlternatingHexagons"/>
    <dgm:cxn modelId="{FCF8915D-1754-4333-99F5-C6463616CF74}" srcId="{0294D040-FA69-4640-9073-244E1EE74849}" destId="{34AA1C37-798B-4AB9-800A-9E0EED66E63A}" srcOrd="0" destOrd="0" parTransId="{F6EF45FC-80B4-43D9-9940-4B899B091307}" sibTransId="{335D10B6-ADE1-4138-86EE-E2865E8275AB}"/>
    <dgm:cxn modelId="{13D6BC62-ADB1-4F87-8F12-F138AA13FAAC}" type="presOf" srcId="{335D10B6-ADE1-4138-86EE-E2865E8275AB}" destId="{5DA57F24-CEC0-4D9E-839A-87CBEB5552DD}" srcOrd="0" destOrd="0" presId="urn:microsoft.com/office/officeart/2008/layout/AlternatingHexagons"/>
    <dgm:cxn modelId="{40D99A6B-3FC4-4087-B83E-A04C5067F59B}" srcId="{0294D040-FA69-4640-9073-244E1EE74849}" destId="{495DDB7B-DA05-4B50-A308-CD27A8A5F52C}" srcOrd="1" destOrd="0" parTransId="{55613136-C506-43C9-B086-A12A009EC9B4}" sibTransId="{DF800A64-604B-4676-86A7-3D8B80F7ACC7}"/>
    <dgm:cxn modelId="{667C1D4F-2DD4-437F-B81B-728EBBBB4550}" type="presOf" srcId="{495DDB7B-DA05-4B50-A308-CD27A8A5F52C}" destId="{AD3EFC32-4F32-40DD-A9D2-998FC7CB1B67}" srcOrd="0" destOrd="0" presId="urn:microsoft.com/office/officeart/2008/layout/AlternatingHexagons"/>
    <dgm:cxn modelId="{84D0E26F-1794-47F4-AFB2-805B42F751B8}" srcId="{495DDB7B-DA05-4B50-A308-CD27A8A5F52C}" destId="{E295B5B9-4295-4CBC-B62A-F5F1FB8A119F}" srcOrd="0" destOrd="0" parTransId="{62DC8CFB-2F09-42AB-9155-757F03788BDF}" sibTransId="{6F480735-644A-4595-B3FB-6DD7B2389224}"/>
    <dgm:cxn modelId="{76E68D76-3CFD-432D-B1DB-368292EB4009}" type="presOf" srcId="{34AA1C37-798B-4AB9-800A-9E0EED66E63A}" destId="{87097A86-D301-4778-ADC0-DE2494F386E0}" srcOrd="0" destOrd="0" presId="urn:microsoft.com/office/officeart/2008/layout/AlternatingHexagons"/>
    <dgm:cxn modelId="{76C08657-1E2E-4AE8-8829-CF4651C549A9}" type="presOf" srcId="{D1E5CC05-AF82-4305-8FF7-E5BDDFD1F53D}" destId="{4619E740-4E64-4E2B-B452-8EBCF49F9899}" srcOrd="0" destOrd="0" presId="urn:microsoft.com/office/officeart/2008/layout/AlternatingHexagons"/>
    <dgm:cxn modelId="{EBB3749E-CF37-4E5A-9F39-D64B6E41F05B}" type="presOf" srcId="{9C8C019C-907C-4F22-BFCC-E9BB307622F7}" destId="{039324CF-DAC0-4883-983C-DCF76D0EBEAD}" srcOrd="0" destOrd="0" presId="urn:microsoft.com/office/officeart/2008/layout/AlternatingHexagons"/>
    <dgm:cxn modelId="{86E8A6B7-01B2-4383-953C-66C835EBDC7C}" srcId="{34AA1C37-798B-4AB9-800A-9E0EED66E63A}" destId="{9C8C019C-907C-4F22-BFCC-E9BB307622F7}" srcOrd="0" destOrd="0" parTransId="{61B66022-F711-4926-823F-32D022365CD9}" sibTransId="{BF44663D-B86D-4ED4-9502-D464811810EE}"/>
    <dgm:cxn modelId="{3CF0D9B8-B547-46FD-A90A-A867B42319F7}" srcId="{D1E5CC05-AF82-4305-8FF7-E5BDDFD1F53D}" destId="{08BBEA05-FC4B-4D40-9814-699579E70AA8}" srcOrd="0" destOrd="0" parTransId="{1CF44968-D457-4B8B-9541-FC98C2DDEA7C}" sibTransId="{0F9AFBCA-9E8C-4E43-9743-19E22494E385}"/>
    <dgm:cxn modelId="{9989F7B8-F35C-4857-9C7B-8B46B35F9228}" type="presOf" srcId="{08BBEA05-FC4B-4D40-9814-699579E70AA8}" destId="{1D7896E9-1455-4404-8D56-91B8FC1D1074}" srcOrd="0" destOrd="0" presId="urn:microsoft.com/office/officeart/2008/layout/AlternatingHexagons"/>
    <dgm:cxn modelId="{08A47FE9-0722-47FB-A999-8370A7DA81DA}" type="presOf" srcId="{C35F4D20-F4D0-4E35-BC42-0D441B71BB55}" destId="{DA1DDB6A-AA28-45B2-AEF1-0241D88F0355}" srcOrd="0" destOrd="0" presId="urn:microsoft.com/office/officeart/2008/layout/AlternatingHexagons"/>
    <dgm:cxn modelId="{85D835ED-DC2B-4D14-A35E-E244CB1B9386}" srcId="{0294D040-FA69-4640-9073-244E1EE74849}" destId="{D1E5CC05-AF82-4305-8FF7-E5BDDFD1F53D}" srcOrd="2" destOrd="0" parTransId="{1D1448A2-7947-4351-8CDD-C64E5AF4F667}" sibTransId="{C35F4D20-F4D0-4E35-BC42-0D441B71BB55}"/>
    <dgm:cxn modelId="{39B750FB-0B5E-412D-A506-BBC56D9C455D}" type="presOf" srcId="{0294D040-FA69-4640-9073-244E1EE74849}" destId="{D2968553-86E3-427D-9BFD-DCCEB919FDA3}" srcOrd="0" destOrd="0" presId="urn:microsoft.com/office/officeart/2008/layout/AlternatingHexagons"/>
    <dgm:cxn modelId="{DF4AF3B9-B5F6-4CA2-BC9E-4B94DF54B067}" type="presParOf" srcId="{D2968553-86E3-427D-9BFD-DCCEB919FDA3}" destId="{D1CD9388-CBA1-4DA0-A9AF-D0FCFA805529}" srcOrd="0" destOrd="0" presId="urn:microsoft.com/office/officeart/2008/layout/AlternatingHexagons"/>
    <dgm:cxn modelId="{E0B15E03-71F9-4BD5-9DCD-4D3B4BE9AADA}" type="presParOf" srcId="{D1CD9388-CBA1-4DA0-A9AF-D0FCFA805529}" destId="{87097A86-D301-4778-ADC0-DE2494F386E0}" srcOrd="0" destOrd="0" presId="urn:microsoft.com/office/officeart/2008/layout/AlternatingHexagons"/>
    <dgm:cxn modelId="{3456C15E-EA21-41B4-8A5F-0EB1280491DD}" type="presParOf" srcId="{D1CD9388-CBA1-4DA0-A9AF-D0FCFA805529}" destId="{039324CF-DAC0-4883-983C-DCF76D0EBEAD}" srcOrd="1" destOrd="0" presId="urn:microsoft.com/office/officeart/2008/layout/AlternatingHexagons"/>
    <dgm:cxn modelId="{5CEE0E0A-4080-4D47-B179-BA0373CEB9A6}" type="presParOf" srcId="{D1CD9388-CBA1-4DA0-A9AF-D0FCFA805529}" destId="{53C8640F-C2C8-48B1-9851-66E272D37B37}" srcOrd="2" destOrd="0" presId="urn:microsoft.com/office/officeart/2008/layout/AlternatingHexagons"/>
    <dgm:cxn modelId="{3E5C7836-7121-45DD-8DF1-8C670353AC76}" type="presParOf" srcId="{D1CD9388-CBA1-4DA0-A9AF-D0FCFA805529}" destId="{9ED80BAD-AA00-4FC7-98A9-E3AD0A302020}" srcOrd="3" destOrd="0" presId="urn:microsoft.com/office/officeart/2008/layout/AlternatingHexagons"/>
    <dgm:cxn modelId="{42A77DF0-87E8-4829-8D91-6427C864AB9F}" type="presParOf" srcId="{D1CD9388-CBA1-4DA0-A9AF-D0FCFA805529}" destId="{5DA57F24-CEC0-4D9E-839A-87CBEB5552DD}" srcOrd="4" destOrd="0" presId="urn:microsoft.com/office/officeart/2008/layout/AlternatingHexagons"/>
    <dgm:cxn modelId="{FCD83624-5106-4C0C-AA5B-2D6BA364D204}" type="presParOf" srcId="{D2968553-86E3-427D-9BFD-DCCEB919FDA3}" destId="{3876AE73-19C3-4417-9DFC-065310299470}" srcOrd="1" destOrd="0" presId="urn:microsoft.com/office/officeart/2008/layout/AlternatingHexagons"/>
    <dgm:cxn modelId="{A128E0FB-F44C-4E4A-ABBB-42C0CD9A9199}" type="presParOf" srcId="{D2968553-86E3-427D-9BFD-DCCEB919FDA3}" destId="{3093811C-8117-49B9-AAD8-7BA58CE7D699}" srcOrd="2" destOrd="0" presId="urn:microsoft.com/office/officeart/2008/layout/AlternatingHexagons"/>
    <dgm:cxn modelId="{90FC3D3F-DA82-4845-814C-5453BCADA5F5}" type="presParOf" srcId="{3093811C-8117-49B9-AAD8-7BA58CE7D699}" destId="{AD3EFC32-4F32-40DD-A9D2-998FC7CB1B67}" srcOrd="0" destOrd="0" presId="urn:microsoft.com/office/officeart/2008/layout/AlternatingHexagons"/>
    <dgm:cxn modelId="{BC0E346D-AD04-45C8-9099-E5E78AB8CE7A}" type="presParOf" srcId="{3093811C-8117-49B9-AAD8-7BA58CE7D699}" destId="{D25EB18C-F635-485F-ACDE-44EDB2080F4B}" srcOrd="1" destOrd="0" presId="urn:microsoft.com/office/officeart/2008/layout/AlternatingHexagons"/>
    <dgm:cxn modelId="{81C56B7D-7176-4DC1-8495-523CC62FE13B}" type="presParOf" srcId="{3093811C-8117-49B9-AAD8-7BA58CE7D699}" destId="{D853470C-30B3-43AB-A459-DA182E3781A5}" srcOrd="2" destOrd="0" presId="urn:microsoft.com/office/officeart/2008/layout/AlternatingHexagons"/>
    <dgm:cxn modelId="{27C93A27-135F-4AF2-BA36-AD01C8DA8E76}" type="presParOf" srcId="{3093811C-8117-49B9-AAD8-7BA58CE7D699}" destId="{A786EEDF-E4DB-4CD2-A0AD-2F4D2376C0A2}" srcOrd="3" destOrd="0" presId="urn:microsoft.com/office/officeart/2008/layout/AlternatingHexagons"/>
    <dgm:cxn modelId="{341DBC1A-9672-4225-ACD3-C1A46E34CFA4}" type="presParOf" srcId="{3093811C-8117-49B9-AAD8-7BA58CE7D699}" destId="{68D3D9CF-3632-4576-8F85-7D71AC276818}" srcOrd="4" destOrd="0" presId="urn:microsoft.com/office/officeart/2008/layout/AlternatingHexagons"/>
    <dgm:cxn modelId="{C23027A0-EFDD-402E-A844-1AFC1B1960FB}" type="presParOf" srcId="{D2968553-86E3-427D-9BFD-DCCEB919FDA3}" destId="{8C9A4855-7F8C-44C8-94A4-B3008C92837A}" srcOrd="3" destOrd="0" presId="urn:microsoft.com/office/officeart/2008/layout/AlternatingHexagons"/>
    <dgm:cxn modelId="{49C0277D-AC36-4C0E-9EEF-5BBCE37C445D}" type="presParOf" srcId="{D2968553-86E3-427D-9BFD-DCCEB919FDA3}" destId="{9148B89B-7898-4CC7-A24F-081071F1F65A}" srcOrd="4" destOrd="0" presId="urn:microsoft.com/office/officeart/2008/layout/AlternatingHexagons"/>
    <dgm:cxn modelId="{C509E339-7513-459E-8FDC-AC70C3C50D27}" type="presParOf" srcId="{9148B89B-7898-4CC7-A24F-081071F1F65A}" destId="{4619E740-4E64-4E2B-B452-8EBCF49F9899}" srcOrd="0" destOrd="0" presId="urn:microsoft.com/office/officeart/2008/layout/AlternatingHexagons"/>
    <dgm:cxn modelId="{D89CDDB8-68DD-4E56-9B30-209FEBAC0478}" type="presParOf" srcId="{9148B89B-7898-4CC7-A24F-081071F1F65A}" destId="{1D7896E9-1455-4404-8D56-91B8FC1D1074}" srcOrd="1" destOrd="0" presId="urn:microsoft.com/office/officeart/2008/layout/AlternatingHexagons"/>
    <dgm:cxn modelId="{33C52077-0CC5-4952-AD87-1EC600B5308C}" type="presParOf" srcId="{9148B89B-7898-4CC7-A24F-081071F1F65A}" destId="{38D00E64-E99C-4B39-A6F8-791C88B16BD6}" srcOrd="2" destOrd="0" presId="urn:microsoft.com/office/officeart/2008/layout/AlternatingHexagons"/>
    <dgm:cxn modelId="{C57FDC1B-E903-4E11-B4CB-2F2AD7EFCF7B}" type="presParOf" srcId="{9148B89B-7898-4CC7-A24F-081071F1F65A}" destId="{DAFA1D8A-985E-4C7C-B70C-F4BC1884F727}" srcOrd="3" destOrd="0" presId="urn:microsoft.com/office/officeart/2008/layout/AlternatingHexagons"/>
    <dgm:cxn modelId="{591AF369-FCC1-43D0-887C-ECA2A91F9112}" type="presParOf" srcId="{9148B89B-7898-4CC7-A24F-081071F1F65A}" destId="{DA1DDB6A-AA28-45B2-AEF1-0241D88F0355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395FF4D-6E60-4BF1-9A06-8F78C3244E74}" type="doc">
      <dgm:prSet loTypeId="urn:microsoft.com/office/officeart/2008/layout/VerticalAccentLis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A3DD1787-B927-4E9E-BE8E-CECF7CF1F707}">
      <dgm:prSet phldrT="[Text]"/>
      <dgm:spPr>
        <a:solidFill>
          <a:srgbClr val="FFFF00"/>
        </a:solidFill>
      </dgm:spPr>
      <dgm:t>
        <a:bodyPr/>
        <a:lstStyle/>
        <a:p>
          <a:r>
            <a:rPr lang="en-US" dirty="0"/>
            <a:t>STUDENT/ LECTURER</a:t>
          </a:r>
        </a:p>
      </dgm:t>
    </dgm:pt>
    <dgm:pt modelId="{BA7A7B5D-491B-4209-98D7-94322B12F4F8}" type="parTrans" cxnId="{06252580-C05C-47B7-909F-248967F107F0}">
      <dgm:prSet/>
      <dgm:spPr/>
      <dgm:t>
        <a:bodyPr/>
        <a:lstStyle/>
        <a:p>
          <a:endParaRPr lang="en-US"/>
        </a:p>
      </dgm:t>
    </dgm:pt>
    <dgm:pt modelId="{465D9616-E720-4D78-B00C-E51535C5BCEF}" type="sibTrans" cxnId="{06252580-C05C-47B7-909F-248967F107F0}">
      <dgm:prSet/>
      <dgm:spPr/>
      <dgm:t>
        <a:bodyPr/>
        <a:lstStyle/>
        <a:p>
          <a:endParaRPr lang="en-US"/>
        </a:p>
      </dgm:t>
    </dgm:pt>
    <dgm:pt modelId="{4A386697-1272-4C60-B79F-A44A4E631240}">
      <dgm:prSet phldrT="[Text]"/>
      <dgm:spPr/>
      <dgm:t>
        <a:bodyPr/>
        <a:lstStyle/>
        <a:p>
          <a:r>
            <a:rPr lang="en-US" cap="none" dirty="0"/>
            <a:t>How to prepare the lecturer and students ?</a:t>
          </a:r>
          <a:endParaRPr lang="en-US" dirty="0"/>
        </a:p>
      </dgm:t>
    </dgm:pt>
    <dgm:pt modelId="{B9A80D90-4A4B-44A9-9E0B-AF56738024BD}" type="parTrans" cxnId="{03A6E15E-878C-4D82-A6C7-9FF9899A4DB7}">
      <dgm:prSet/>
      <dgm:spPr/>
      <dgm:t>
        <a:bodyPr/>
        <a:lstStyle/>
        <a:p>
          <a:endParaRPr lang="en-US"/>
        </a:p>
      </dgm:t>
    </dgm:pt>
    <dgm:pt modelId="{05A5123F-1DD5-48F9-9152-BA2042B2B343}" type="sibTrans" cxnId="{03A6E15E-878C-4D82-A6C7-9FF9899A4DB7}">
      <dgm:prSet/>
      <dgm:spPr/>
      <dgm:t>
        <a:bodyPr/>
        <a:lstStyle/>
        <a:p>
          <a:endParaRPr lang="en-US"/>
        </a:p>
      </dgm:t>
    </dgm:pt>
    <dgm:pt modelId="{32B24C98-62B1-4159-99CE-4F3BAEF8BECF}">
      <dgm:prSet phldrT="[Text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n-US" dirty="0"/>
            <a:t>Learning objective</a:t>
          </a:r>
        </a:p>
      </dgm:t>
    </dgm:pt>
    <dgm:pt modelId="{60727472-BFA2-4A86-BD21-7CC0DBDA4E24}" type="parTrans" cxnId="{EDFDD521-25A5-4559-A936-38DD71CCF24B}">
      <dgm:prSet/>
      <dgm:spPr/>
      <dgm:t>
        <a:bodyPr/>
        <a:lstStyle/>
        <a:p>
          <a:endParaRPr lang="en-US"/>
        </a:p>
      </dgm:t>
    </dgm:pt>
    <dgm:pt modelId="{8E1A55EE-1D04-4657-B9CA-18AD53BA8FC3}" type="sibTrans" cxnId="{EDFDD521-25A5-4559-A936-38DD71CCF24B}">
      <dgm:prSet/>
      <dgm:spPr/>
      <dgm:t>
        <a:bodyPr/>
        <a:lstStyle/>
        <a:p>
          <a:endParaRPr lang="en-US"/>
        </a:p>
      </dgm:t>
    </dgm:pt>
    <dgm:pt modelId="{7E36F86C-45DF-481B-A5C9-BE965712778F}">
      <dgm:prSet phldrT="[Text]"/>
      <dgm:spPr/>
      <dgm:t>
        <a:bodyPr/>
        <a:lstStyle/>
        <a:p>
          <a:r>
            <a:rPr lang="en-US" cap="none" dirty="0"/>
            <a:t>What </a:t>
          </a:r>
          <a:r>
            <a:rPr lang="en-US" cap="none" dirty="0" err="1"/>
            <a:t>instructionals</a:t>
          </a:r>
          <a:r>
            <a:rPr lang="en-US" cap="none" dirty="0"/>
            <a:t> that are optimal for students’ learning experience?</a:t>
          </a:r>
          <a:endParaRPr lang="en-US" dirty="0"/>
        </a:p>
      </dgm:t>
    </dgm:pt>
    <dgm:pt modelId="{76221BD8-C8B2-421C-B2FF-0D6399C96A52}" type="parTrans" cxnId="{4C0D4AD6-12E8-425E-B94C-BFC61CF8DF82}">
      <dgm:prSet/>
      <dgm:spPr/>
      <dgm:t>
        <a:bodyPr/>
        <a:lstStyle/>
        <a:p>
          <a:endParaRPr lang="en-US"/>
        </a:p>
      </dgm:t>
    </dgm:pt>
    <dgm:pt modelId="{83C2E5D8-6419-4206-B973-281ECBC1425A}" type="sibTrans" cxnId="{4C0D4AD6-12E8-425E-B94C-BFC61CF8DF82}">
      <dgm:prSet/>
      <dgm:spPr/>
      <dgm:t>
        <a:bodyPr/>
        <a:lstStyle/>
        <a:p>
          <a:endParaRPr lang="en-US"/>
        </a:p>
      </dgm:t>
    </dgm:pt>
    <dgm:pt modelId="{C48AE262-8E1A-4E16-A9A1-C0B1D468B3A8}">
      <dgm:prSet phldrT="[Text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en-US" dirty="0"/>
            <a:t>Feasibility</a:t>
          </a:r>
        </a:p>
      </dgm:t>
    </dgm:pt>
    <dgm:pt modelId="{9214C874-0A97-4E2C-BEA7-007190B5D782}" type="parTrans" cxnId="{405AA1CA-8E66-49CC-A7E7-E36B90D509DA}">
      <dgm:prSet/>
      <dgm:spPr/>
      <dgm:t>
        <a:bodyPr/>
        <a:lstStyle/>
        <a:p>
          <a:endParaRPr lang="en-US"/>
        </a:p>
      </dgm:t>
    </dgm:pt>
    <dgm:pt modelId="{9921A712-601D-4BAB-A6C9-431AB48F677B}" type="sibTrans" cxnId="{405AA1CA-8E66-49CC-A7E7-E36B90D509DA}">
      <dgm:prSet/>
      <dgm:spPr/>
      <dgm:t>
        <a:bodyPr/>
        <a:lstStyle/>
        <a:p>
          <a:endParaRPr lang="en-US"/>
        </a:p>
      </dgm:t>
    </dgm:pt>
    <dgm:pt modelId="{FCBA976A-B16F-441F-9DA7-A4F683A71887}">
      <dgm:prSet phldrT="[Text]"/>
      <dgm:spPr/>
      <dgm:t>
        <a:bodyPr/>
        <a:lstStyle/>
        <a:p>
          <a:r>
            <a:rPr lang="en-US" cap="none" dirty="0"/>
            <a:t>What platforms that are </a:t>
          </a:r>
          <a:r>
            <a:rPr lang="en-US" cap="none" dirty="0" err="1"/>
            <a:t>efficien</a:t>
          </a:r>
          <a:r>
            <a:rPr lang="en-US" cap="none" dirty="0"/>
            <a:t> and effective for the learning </a:t>
          </a:r>
          <a:r>
            <a:rPr lang="en-US" cap="none" dirty="0" err="1"/>
            <a:t>proccess</a:t>
          </a:r>
          <a:r>
            <a:rPr lang="en-US" cap="none" dirty="0"/>
            <a:t>?</a:t>
          </a:r>
          <a:endParaRPr lang="en-US" dirty="0"/>
        </a:p>
      </dgm:t>
    </dgm:pt>
    <dgm:pt modelId="{7AC7C3F7-3AE4-440D-B71B-BD640AC14A26}" type="parTrans" cxnId="{EC59759A-2F09-4833-AAA2-D51040E878AF}">
      <dgm:prSet/>
      <dgm:spPr/>
      <dgm:t>
        <a:bodyPr/>
        <a:lstStyle/>
        <a:p>
          <a:endParaRPr lang="en-US"/>
        </a:p>
      </dgm:t>
    </dgm:pt>
    <dgm:pt modelId="{604C2AF6-55D2-41AA-92B1-2DDC441BED57}" type="sibTrans" cxnId="{EC59759A-2F09-4833-AAA2-D51040E878AF}">
      <dgm:prSet/>
      <dgm:spPr/>
      <dgm:t>
        <a:bodyPr/>
        <a:lstStyle/>
        <a:p>
          <a:endParaRPr lang="en-US"/>
        </a:p>
      </dgm:t>
    </dgm:pt>
    <dgm:pt modelId="{3DC79419-6E21-4D14-BEEE-7F52FA5319BA}" type="pres">
      <dgm:prSet presAssocID="{9395FF4D-6E60-4BF1-9A06-8F78C3244E74}" presName="Name0" presStyleCnt="0">
        <dgm:presLayoutVars>
          <dgm:chMax/>
          <dgm:chPref/>
          <dgm:dir/>
        </dgm:presLayoutVars>
      </dgm:prSet>
      <dgm:spPr/>
    </dgm:pt>
    <dgm:pt modelId="{A1634B6C-CC11-478D-B337-C01DFD90F565}" type="pres">
      <dgm:prSet presAssocID="{A3DD1787-B927-4E9E-BE8E-CECF7CF1F707}" presName="parenttextcomposite" presStyleCnt="0"/>
      <dgm:spPr/>
    </dgm:pt>
    <dgm:pt modelId="{4B5F1EFF-14A3-40A1-843E-36C5CC5CF6E6}" type="pres">
      <dgm:prSet presAssocID="{A3DD1787-B927-4E9E-BE8E-CECF7CF1F707}" presName="parenttext" presStyleLbl="revTx" presStyleIdx="0" presStyleCnt="3">
        <dgm:presLayoutVars>
          <dgm:chMax/>
          <dgm:chPref val="2"/>
          <dgm:bulletEnabled val="1"/>
        </dgm:presLayoutVars>
      </dgm:prSet>
      <dgm:spPr/>
    </dgm:pt>
    <dgm:pt modelId="{AE791DB0-AEEF-4BC9-AE62-FD75B439C432}" type="pres">
      <dgm:prSet presAssocID="{A3DD1787-B927-4E9E-BE8E-CECF7CF1F707}" presName="composite" presStyleCnt="0"/>
      <dgm:spPr/>
    </dgm:pt>
    <dgm:pt modelId="{E6DDE1DB-236D-4175-8248-F5E04B644BDB}" type="pres">
      <dgm:prSet presAssocID="{A3DD1787-B927-4E9E-BE8E-CECF7CF1F707}" presName="chevron1" presStyleLbl="alignNode1" presStyleIdx="0" presStyleCnt="21"/>
      <dgm:spPr/>
    </dgm:pt>
    <dgm:pt modelId="{1C2F4E78-DF2E-4282-8123-07E786089362}" type="pres">
      <dgm:prSet presAssocID="{A3DD1787-B927-4E9E-BE8E-CECF7CF1F707}" presName="chevron2" presStyleLbl="alignNode1" presStyleIdx="1" presStyleCnt="21"/>
      <dgm:spPr/>
    </dgm:pt>
    <dgm:pt modelId="{49127574-0A60-4991-849C-220A90EAD175}" type="pres">
      <dgm:prSet presAssocID="{A3DD1787-B927-4E9E-BE8E-CECF7CF1F707}" presName="chevron3" presStyleLbl="alignNode1" presStyleIdx="2" presStyleCnt="21"/>
      <dgm:spPr/>
    </dgm:pt>
    <dgm:pt modelId="{8595381A-5700-47BA-B8A9-AE7FF32C7B08}" type="pres">
      <dgm:prSet presAssocID="{A3DD1787-B927-4E9E-BE8E-CECF7CF1F707}" presName="chevron4" presStyleLbl="alignNode1" presStyleIdx="3" presStyleCnt="21"/>
      <dgm:spPr/>
    </dgm:pt>
    <dgm:pt modelId="{16B2D4DC-315E-41F8-A85C-DF7E59D3C6DC}" type="pres">
      <dgm:prSet presAssocID="{A3DD1787-B927-4E9E-BE8E-CECF7CF1F707}" presName="chevron5" presStyleLbl="alignNode1" presStyleIdx="4" presStyleCnt="21"/>
      <dgm:spPr/>
    </dgm:pt>
    <dgm:pt modelId="{7553D7B6-0F44-4FF8-A0AC-148AF8DC1B0E}" type="pres">
      <dgm:prSet presAssocID="{A3DD1787-B927-4E9E-BE8E-CECF7CF1F707}" presName="chevron6" presStyleLbl="alignNode1" presStyleIdx="5" presStyleCnt="21"/>
      <dgm:spPr/>
    </dgm:pt>
    <dgm:pt modelId="{D0FF5330-B6EF-41A7-8C81-DBC9D4958016}" type="pres">
      <dgm:prSet presAssocID="{A3DD1787-B927-4E9E-BE8E-CECF7CF1F707}" presName="chevron7" presStyleLbl="alignNode1" presStyleIdx="6" presStyleCnt="21"/>
      <dgm:spPr/>
    </dgm:pt>
    <dgm:pt modelId="{59C0CAFA-2575-4EBE-9E98-8F2EA8102BE8}" type="pres">
      <dgm:prSet presAssocID="{A3DD1787-B927-4E9E-BE8E-CECF7CF1F707}" presName="childtext" presStyleLbl="solidFgAcc1" presStyleIdx="0" presStyleCnt="3">
        <dgm:presLayoutVars>
          <dgm:chMax/>
          <dgm:chPref val="0"/>
          <dgm:bulletEnabled val="1"/>
        </dgm:presLayoutVars>
      </dgm:prSet>
      <dgm:spPr/>
    </dgm:pt>
    <dgm:pt modelId="{73EAE117-AC5B-48D3-B270-1535CCA22E6D}" type="pres">
      <dgm:prSet presAssocID="{465D9616-E720-4D78-B00C-E51535C5BCEF}" presName="sibTrans" presStyleCnt="0"/>
      <dgm:spPr/>
    </dgm:pt>
    <dgm:pt modelId="{ACA606E1-991E-4449-8EB1-FCC534DE3446}" type="pres">
      <dgm:prSet presAssocID="{32B24C98-62B1-4159-99CE-4F3BAEF8BECF}" presName="parenttextcomposite" presStyleCnt="0"/>
      <dgm:spPr/>
    </dgm:pt>
    <dgm:pt modelId="{B26AF632-8C7F-43FE-B70E-A20837E80367}" type="pres">
      <dgm:prSet presAssocID="{32B24C98-62B1-4159-99CE-4F3BAEF8BECF}" presName="parenttext" presStyleLbl="revTx" presStyleIdx="1" presStyleCnt="3">
        <dgm:presLayoutVars>
          <dgm:chMax/>
          <dgm:chPref val="2"/>
          <dgm:bulletEnabled val="1"/>
        </dgm:presLayoutVars>
      </dgm:prSet>
      <dgm:spPr/>
    </dgm:pt>
    <dgm:pt modelId="{5570E4B4-910D-4DFF-B871-801087A4F5CF}" type="pres">
      <dgm:prSet presAssocID="{32B24C98-62B1-4159-99CE-4F3BAEF8BECF}" presName="composite" presStyleCnt="0"/>
      <dgm:spPr/>
    </dgm:pt>
    <dgm:pt modelId="{603F5500-29D7-4531-9FE2-B9EE2A785F2C}" type="pres">
      <dgm:prSet presAssocID="{32B24C98-62B1-4159-99CE-4F3BAEF8BECF}" presName="chevron1" presStyleLbl="alignNode1" presStyleIdx="7" presStyleCnt="21"/>
      <dgm:spPr/>
    </dgm:pt>
    <dgm:pt modelId="{26867359-E551-4DCB-BB2F-3C13E86B71F8}" type="pres">
      <dgm:prSet presAssocID="{32B24C98-62B1-4159-99CE-4F3BAEF8BECF}" presName="chevron2" presStyleLbl="alignNode1" presStyleIdx="8" presStyleCnt="21"/>
      <dgm:spPr/>
    </dgm:pt>
    <dgm:pt modelId="{97C1B3BA-A51F-4DD2-8CE2-0A3B7BC9C6A0}" type="pres">
      <dgm:prSet presAssocID="{32B24C98-62B1-4159-99CE-4F3BAEF8BECF}" presName="chevron3" presStyleLbl="alignNode1" presStyleIdx="9" presStyleCnt="21"/>
      <dgm:spPr/>
    </dgm:pt>
    <dgm:pt modelId="{4017F3CF-F681-4075-9364-261F2F69345E}" type="pres">
      <dgm:prSet presAssocID="{32B24C98-62B1-4159-99CE-4F3BAEF8BECF}" presName="chevron4" presStyleLbl="alignNode1" presStyleIdx="10" presStyleCnt="21"/>
      <dgm:spPr/>
    </dgm:pt>
    <dgm:pt modelId="{0A1ECD05-50C0-4811-9668-F1611DDF806F}" type="pres">
      <dgm:prSet presAssocID="{32B24C98-62B1-4159-99CE-4F3BAEF8BECF}" presName="chevron5" presStyleLbl="alignNode1" presStyleIdx="11" presStyleCnt="21"/>
      <dgm:spPr/>
    </dgm:pt>
    <dgm:pt modelId="{C155D67B-82B2-41DA-96C7-150170C5BF55}" type="pres">
      <dgm:prSet presAssocID="{32B24C98-62B1-4159-99CE-4F3BAEF8BECF}" presName="chevron6" presStyleLbl="alignNode1" presStyleIdx="12" presStyleCnt="21"/>
      <dgm:spPr/>
    </dgm:pt>
    <dgm:pt modelId="{13B49179-5982-40BE-829F-BD83F9AC411D}" type="pres">
      <dgm:prSet presAssocID="{32B24C98-62B1-4159-99CE-4F3BAEF8BECF}" presName="chevron7" presStyleLbl="alignNode1" presStyleIdx="13" presStyleCnt="21"/>
      <dgm:spPr/>
    </dgm:pt>
    <dgm:pt modelId="{BDF6E7FB-8CDB-4664-8E6E-4EC192981B9A}" type="pres">
      <dgm:prSet presAssocID="{32B24C98-62B1-4159-99CE-4F3BAEF8BECF}" presName="childtext" presStyleLbl="solidFgAcc1" presStyleIdx="1" presStyleCnt="3">
        <dgm:presLayoutVars>
          <dgm:chMax/>
          <dgm:chPref val="0"/>
          <dgm:bulletEnabled val="1"/>
        </dgm:presLayoutVars>
      </dgm:prSet>
      <dgm:spPr/>
    </dgm:pt>
    <dgm:pt modelId="{A957FF6E-DD89-407C-80BD-27852F014F0D}" type="pres">
      <dgm:prSet presAssocID="{8E1A55EE-1D04-4657-B9CA-18AD53BA8FC3}" presName="sibTrans" presStyleCnt="0"/>
      <dgm:spPr/>
    </dgm:pt>
    <dgm:pt modelId="{C1C8FBBA-3E03-4674-9279-F64D639EA288}" type="pres">
      <dgm:prSet presAssocID="{C48AE262-8E1A-4E16-A9A1-C0B1D468B3A8}" presName="parenttextcomposite" presStyleCnt="0"/>
      <dgm:spPr/>
    </dgm:pt>
    <dgm:pt modelId="{CF4DFF25-8B67-4EB4-ACC3-1CC73FA18D8A}" type="pres">
      <dgm:prSet presAssocID="{C48AE262-8E1A-4E16-A9A1-C0B1D468B3A8}" presName="parenttext" presStyleLbl="revTx" presStyleIdx="2" presStyleCnt="3">
        <dgm:presLayoutVars>
          <dgm:chMax/>
          <dgm:chPref val="2"/>
          <dgm:bulletEnabled val="1"/>
        </dgm:presLayoutVars>
      </dgm:prSet>
      <dgm:spPr/>
    </dgm:pt>
    <dgm:pt modelId="{85DF60A8-6A78-4338-8C66-544E9B1C0313}" type="pres">
      <dgm:prSet presAssocID="{C48AE262-8E1A-4E16-A9A1-C0B1D468B3A8}" presName="composite" presStyleCnt="0"/>
      <dgm:spPr/>
    </dgm:pt>
    <dgm:pt modelId="{2ED6BE2E-54C9-4BF7-A8CF-4D3A94BC2A0F}" type="pres">
      <dgm:prSet presAssocID="{C48AE262-8E1A-4E16-A9A1-C0B1D468B3A8}" presName="chevron1" presStyleLbl="alignNode1" presStyleIdx="14" presStyleCnt="21"/>
      <dgm:spPr/>
    </dgm:pt>
    <dgm:pt modelId="{2A322ABB-4DD0-4C08-A965-0933022BD5A1}" type="pres">
      <dgm:prSet presAssocID="{C48AE262-8E1A-4E16-A9A1-C0B1D468B3A8}" presName="chevron2" presStyleLbl="alignNode1" presStyleIdx="15" presStyleCnt="21"/>
      <dgm:spPr/>
    </dgm:pt>
    <dgm:pt modelId="{82096806-7EAA-4754-BE12-3AA516AE7297}" type="pres">
      <dgm:prSet presAssocID="{C48AE262-8E1A-4E16-A9A1-C0B1D468B3A8}" presName="chevron3" presStyleLbl="alignNode1" presStyleIdx="16" presStyleCnt="21"/>
      <dgm:spPr/>
    </dgm:pt>
    <dgm:pt modelId="{2AD85D4B-CF27-4EF8-8FC6-524DE709463D}" type="pres">
      <dgm:prSet presAssocID="{C48AE262-8E1A-4E16-A9A1-C0B1D468B3A8}" presName="chevron4" presStyleLbl="alignNode1" presStyleIdx="17" presStyleCnt="21"/>
      <dgm:spPr/>
    </dgm:pt>
    <dgm:pt modelId="{29068F0B-C449-4B38-BBD3-C3725359B50A}" type="pres">
      <dgm:prSet presAssocID="{C48AE262-8E1A-4E16-A9A1-C0B1D468B3A8}" presName="chevron5" presStyleLbl="alignNode1" presStyleIdx="18" presStyleCnt="21"/>
      <dgm:spPr/>
    </dgm:pt>
    <dgm:pt modelId="{3EA9DF5E-1D64-429C-94D3-87CE9E25110D}" type="pres">
      <dgm:prSet presAssocID="{C48AE262-8E1A-4E16-A9A1-C0B1D468B3A8}" presName="chevron6" presStyleLbl="alignNode1" presStyleIdx="19" presStyleCnt="21"/>
      <dgm:spPr/>
    </dgm:pt>
    <dgm:pt modelId="{8E91F362-3554-40C5-8DF5-5701A85D50E4}" type="pres">
      <dgm:prSet presAssocID="{C48AE262-8E1A-4E16-A9A1-C0B1D468B3A8}" presName="chevron7" presStyleLbl="alignNode1" presStyleIdx="20" presStyleCnt="21"/>
      <dgm:spPr/>
    </dgm:pt>
    <dgm:pt modelId="{100BC28E-6BD3-422F-9F0C-6FB1F3215436}" type="pres">
      <dgm:prSet presAssocID="{C48AE262-8E1A-4E16-A9A1-C0B1D468B3A8}" presName="childtext" presStyleLbl="solidFgAcc1" presStyleIdx="2" presStyleCnt="3">
        <dgm:presLayoutVars>
          <dgm:chMax/>
          <dgm:chPref val="0"/>
          <dgm:bulletEnabled val="1"/>
        </dgm:presLayoutVars>
      </dgm:prSet>
      <dgm:spPr/>
    </dgm:pt>
  </dgm:ptLst>
  <dgm:cxnLst>
    <dgm:cxn modelId="{97D2D803-9486-402A-BD7F-5C7C22198E5B}" type="presOf" srcId="{7E36F86C-45DF-481B-A5C9-BE965712778F}" destId="{BDF6E7FB-8CDB-4664-8E6E-4EC192981B9A}" srcOrd="0" destOrd="0" presId="urn:microsoft.com/office/officeart/2008/layout/VerticalAccentList"/>
    <dgm:cxn modelId="{470C9E06-ABE0-4BDB-B78E-2BC90D6E16A9}" type="presOf" srcId="{4A386697-1272-4C60-B79F-A44A4E631240}" destId="{59C0CAFA-2575-4EBE-9E98-8F2EA8102BE8}" srcOrd="0" destOrd="0" presId="urn:microsoft.com/office/officeart/2008/layout/VerticalAccentList"/>
    <dgm:cxn modelId="{EDFDD521-25A5-4559-A936-38DD71CCF24B}" srcId="{9395FF4D-6E60-4BF1-9A06-8F78C3244E74}" destId="{32B24C98-62B1-4159-99CE-4F3BAEF8BECF}" srcOrd="1" destOrd="0" parTransId="{60727472-BFA2-4A86-BD21-7CC0DBDA4E24}" sibTransId="{8E1A55EE-1D04-4657-B9CA-18AD53BA8FC3}"/>
    <dgm:cxn modelId="{36511624-FE09-4237-BAF1-4127951D9893}" type="presOf" srcId="{32B24C98-62B1-4159-99CE-4F3BAEF8BECF}" destId="{B26AF632-8C7F-43FE-B70E-A20837E80367}" srcOrd="0" destOrd="0" presId="urn:microsoft.com/office/officeart/2008/layout/VerticalAccentList"/>
    <dgm:cxn modelId="{CA2BDD3A-7B8D-4475-940B-7289163C6926}" type="presOf" srcId="{A3DD1787-B927-4E9E-BE8E-CECF7CF1F707}" destId="{4B5F1EFF-14A3-40A1-843E-36C5CC5CF6E6}" srcOrd="0" destOrd="0" presId="urn:microsoft.com/office/officeart/2008/layout/VerticalAccentList"/>
    <dgm:cxn modelId="{03A6E15E-878C-4D82-A6C7-9FF9899A4DB7}" srcId="{A3DD1787-B927-4E9E-BE8E-CECF7CF1F707}" destId="{4A386697-1272-4C60-B79F-A44A4E631240}" srcOrd="0" destOrd="0" parTransId="{B9A80D90-4A4B-44A9-9E0B-AF56738024BD}" sibTransId="{05A5123F-1DD5-48F9-9152-BA2042B2B343}"/>
    <dgm:cxn modelId="{06252580-C05C-47B7-909F-248967F107F0}" srcId="{9395FF4D-6E60-4BF1-9A06-8F78C3244E74}" destId="{A3DD1787-B927-4E9E-BE8E-CECF7CF1F707}" srcOrd="0" destOrd="0" parTransId="{BA7A7B5D-491B-4209-98D7-94322B12F4F8}" sibTransId="{465D9616-E720-4D78-B00C-E51535C5BCEF}"/>
    <dgm:cxn modelId="{EC59759A-2F09-4833-AAA2-D51040E878AF}" srcId="{C48AE262-8E1A-4E16-A9A1-C0B1D468B3A8}" destId="{FCBA976A-B16F-441F-9DA7-A4F683A71887}" srcOrd="0" destOrd="0" parTransId="{7AC7C3F7-3AE4-440D-B71B-BD640AC14A26}" sibTransId="{604C2AF6-55D2-41AA-92B1-2DDC441BED57}"/>
    <dgm:cxn modelId="{753504A2-8227-456D-8671-F6B5F5A71BD9}" type="presOf" srcId="{C48AE262-8E1A-4E16-A9A1-C0B1D468B3A8}" destId="{CF4DFF25-8B67-4EB4-ACC3-1CC73FA18D8A}" srcOrd="0" destOrd="0" presId="urn:microsoft.com/office/officeart/2008/layout/VerticalAccentList"/>
    <dgm:cxn modelId="{E09530A9-13CC-44C0-BF8D-0211DB6197C6}" type="presOf" srcId="{9395FF4D-6E60-4BF1-9A06-8F78C3244E74}" destId="{3DC79419-6E21-4D14-BEEE-7F52FA5319BA}" srcOrd="0" destOrd="0" presId="urn:microsoft.com/office/officeart/2008/layout/VerticalAccentList"/>
    <dgm:cxn modelId="{AAD9F1AC-D895-4945-AE1D-56C5F3F03CEA}" type="presOf" srcId="{FCBA976A-B16F-441F-9DA7-A4F683A71887}" destId="{100BC28E-6BD3-422F-9F0C-6FB1F3215436}" srcOrd="0" destOrd="0" presId="urn:microsoft.com/office/officeart/2008/layout/VerticalAccentList"/>
    <dgm:cxn modelId="{405AA1CA-8E66-49CC-A7E7-E36B90D509DA}" srcId="{9395FF4D-6E60-4BF1-9A06-8F78C3244E74}" destId="{C48AE262-8E1A-4E16-A9A1-C0B1D468B3A8}" srcOrd="2" destOrd="0" parTransId="{9214C874-0A97-4E2C-BEA7-007190B5D782}" sibTransId="{9921A712-601D-4BAB-A6C9-431AB48F677B}"/>
    <dgm:cxn modelId="{4C0D4AD6-12E8-425E-B94C-BFC61CF8DF82}" srcId="{32B24C98-62B1-4159-99CE-4F3BAEF8BECF}" destId="{7E36F86C-45DF-481B-A5C9-BE965712778F}" srcOrd="0" destOrd="0" parTransId="{76221BD8-C8B2-421C-B2FF-0D6399C96A52}" sibTransId="{83C2E5D8-6419-4206-B973-281ECBC1425A}"/>
    <dgm:cxn modelId="{789A800A-40EA-4EA7-A054-7BE789C79C38}" type="presParOf" srcId="{3DC79419-6E21-4D14-BEEE-7F52FA5319BA}" destId="{A1634B6C-CC11-478D-B337-C01DFD90F565}" srcOrd="0" destOrd="0" presId="urn:microsoft.com/office/officeart/2008/layout/VerticalAccentList"/>
    <dgm:cxn modelId="{AF6631DE-11A8-4FD4-9575-130257A93C35}" type="presParOf" srcId="{A1634B6C-CC11-478D-B337-C01DFD90F565}" destId="{4B5F1EFF-14A3-40A1-843E-36C5CC5CF6E6}" srcOrd="0" destOrd="0" presId="urn:microsoft.com/office/officeart/2008/layout/VerticalAccentList"/>
    <dgm:cxn modelId="{9E6085A7-43EC-4CFA-9305-704E67F811B2}" type="presParOf" srcId="{3DC79419-6E21-4D14-BEEE-7F52FA5319BA}" destId="{AE791DB0-AEEF-4BC9-AE62-FD75B439C432}" srcOrd="1" destOrd="0" presId="urn:microsoft.com/office/officeart/2008/layout/VerticalAccentList"/>
    <dgm:cxn modelId="{3046D787-1374-4322-9BEC-DF8F4CCF4033}" type="presParOf" srcId="{AE791DB0-AEEF-4BC9-AE62-FD75B439C432}" destId="{E6DDE1DB-236D-4175-8248-F5E04B644BDB}" srcOrd="0" destOrd="0" presId="urn:microsoft.com/office/officeart/2008/layout/VerticalAccentList"/>
    <dgm:cxn modelId="{BC17BB66-5C14-4FAE-8CB1-D0165FD492BE}" type="presParOf" srcId="{AE791DB0-AEEF-4BC9-AE62-FD75B439C432}" destId="{1C2F4E78-DF2E-4282-8123-07E786089362}" srcOrd="1" destOrd="0" presId="urn:microsoft.com/office/officeart/2008/layout/VerticalAccentList"/>
    <dgm:cxn modelId="{1D2AD82B-EE97-48BB-B5D2-62896367FC32}" type="presParOf" srcId="{AE791DB0-AEEF-4BC9-AE62-FD75B439C432}" destId="{49127574-0A60-4991-849C-220A90EAD175}" srcOrd="2" destOrd="0" presId="urn:microsoft.com/office/officeart/2008/layout/VerticalAccentList"/>
    <dgm:cxn modelId="{C087E6E6-19FB-4D74-9691-75CBC196F645}" type="presParOf" srcId="{AE791DB0-AEEF-4BC9-AE62-FD75B439C432}" destId="{8595381A-5700-47BA-B8A9-AE7FF32C7B08}" srcOrd="3" destOrd="0" presId="urn:microsoft.com/office/officeart/2008/layout/VerticalAccentList"/>
    <dgm:cxn modelId="{69C255FD-7744-43E9-8405-8AC0146B818B}" type="presParOf" srcId="{AE791DB0-AEEF-4BC9-AE62-FD75B439C432}" destId="{16B2D4DC-315E-41F8-A85C-DF7E59D3C6DC}" srcOrd="4" destOrd="0" presId="urn:microsoft.com/office/officeart/2008/layout/VerticalAccentList"/>
    <dgm:cxn modelId="{3C43A1B7-2565-4CCA-8572-7ACD125B9FF3}" type="presParOf" srcId="{AE791DB0-AEEF-4BC9-AE62-FD75B439C432}" destId="{7553D7B6-0F44-4FF8-A0AC-148AF8DC1B0E}" srcOrd="5" destOrd="0" presId="urn:microsoft.com/office/officeart/2008/layout/VerticalAccentList"/>
    <dgm:cxn modelId="{307938E1-A076-4FC4-A284-6E3366D26A51}" type="presParOf" srcId="{AE791DB0-AEEF-4BC9-AE62-FD75B439C432}" destId="{D0FF5330-B6EF-41A7-8C81-DBC9D4958016}" srcOrd="6" destOrd="0" presId="urn:microsoft.com/office/officeart/2008/layout/VerticalAccentList"/>
    <dgm:cxn modelId="{A5FDF2FE-1965-4DDD-A299-F93987278A2F}" type="presParOf" srcId="{AE791DB0-AEEF-4BC9-AE62-FD75B439C432}" destId="{59C0CAFA-2575-4EBE-9E98-8F2EA8102BE8}" srcOrd="7" destOrd="0" presId="urn:microsoft.com/office/officeart/2008/layout/VerticalAccentList"/>
    <dgm:cxn modelId="{58C493BD-9F72-42CB-A687-02DA1B13FBAA}" type="presParOf" srcId="{3DC79419-6E21-4D14-BEEE-7F52FA5319BA}" destId="{73EAE117-AC5B-48D3-B270-1535CCA22E6D}" srcOrd="2" destOrd="0" presId="urn:microsoft.com/office/officeart/2008/layout/VerticalAccentList"/>
    <dgm:cxn modelId="{FAFB1DDB-FF84-4D1E-9C03-143921C8F650}" type="presParOf" srcId="{3DC79419-6E21-4D14-BEEE-7F52FA5319BA}" destId="{ACA606E1-991E-4449-8EB1-FCC534DE3446}" srcOrd="3" destOrd="0" presId="urn:microsoft.com/office/officeart/2008/layout/VerticalAccentList"/>
    <dgm:cxn modelId="{CF9CEF50-DF1D-4EB7-A6D6-2705BBD6BDDF}" type="presParOf" srcId="{ACA606E1-991E-4449-8EB1-FCC534DE3446}" destId="{B26AF632-8C7F-43FE-B70E-A20837E80367}" srcOrd="0" destOrd="0" presId="urn:microsoft.com/office/officeart/2008/layout/VerticalAccentList"/>
    <dgm:cxn modelId="{8B2C2A26-BE3E-4BB7-BD1B-1EE62A56F5D5}" type="presParOf" srcId="{3DC79419-6E21-4D14-BEEE-7F52FA5319BA}" destId="{5570E4B4-910D-4DFF-B871-801087A4F5CF}" srcOrd="4" destOrd="0" presId="urn:microsoft.com/office/officeart/2008/layout/VerticalAccentList"/>
    <dgm:cxn modelId="{E88D3926-B30B-4D22-BFD3-95E3407B51A1}" type="presParOf" srcId="{5570E4B4-910D-4DFF-B871-801087A4F5CF}" destId="{603F5500-29D7-4531-9FE2-B9EE2A785F2C}" srcOrd="0" destOrd="0" presId="urn:microsoft.com/office/officeart/2008/layout/VerticalAccentList"/>
    <dgm:cxn modelId="{0253003F-489C-4D52-8419-D94CA03E7774}" type="presParOf" srcId="{5570E4B4-910D-4DFF-B871-801087A4F5CF}" destId="{26867359-E551-4DCB-BB2F-3C13E86B71F8}" srcOrd="1" destOrd="0" presId="urn:microsoft.com/office/officeart/2008/layout/VerticalAccentList"/>
    <dgm:cxn modelId="{4CF25D81-3E4A-4C23-886A-B40A95F91D00}" type="presParOf" srcId="{5570E4B4-910D-4DFF-B871-801087A4F5CF}" destId="{97C1B3BA-A51F-4DD2-8CE2-0A3B7BC9C6A0}" srcOrd="2" destOrd="0" presId="urn:microsoft.com/office/officeart/2008/layout/VerticalAccentList"/>
    <dgm:cxn modelId="{0F495645-C024-442F-ABF0-63B052131B38}" type="presParOf" srcId="{5570E4B4-910D-4DFF-B871-801087A4F5CF}" destId="{4017F3CF-F681-4075-9364-261F2F69345E}" srcOrd="3" destOrd="0" presId="urn:microsoft.com/office/officeart/2008/layout/VerticalAccentList"/>
    <dgm:cxn modelId="{D22B5294-8F32-476D-961B-311E8BE676A5}" type="presParOf" srcId="{5570E4B4-910D-4DFF-B871-801087A4F5CF}" destId="{0A1ECD05-50C0-4811-9668-F1611DDF806F}" srcOrd="4" destOrd="0" presId="urn:microsoft.com/office/officeart/2008/layout/VerticalAccentList"/>
    <dgm:cxn modelId="{46AB1ADE-BAFD-4B39-BA88-996CB420B80C}" type="presParOf" srcId="{5570E4B4-910D-4DFF-B871-801087A4F5CF}" destId="{C155D67B-82B2-41DA-96C7-150170C5BF55}" srcOrd="5" destOrd="0" presId="urn:microsoft.com/office/officeart/2008/layout/VerticalAccentList"/>
    <dgm:cxn modelId="{CD11E072-DD4F-48D3-97A7-E7E938A1412F}" type="presParOf" srcId="{5570E4B4-910D-4DFF-B871-801087A4F5CF}" destId="{13B49179-5982-40BE-829F-BD83F9AC411D}" srcOrd="6" destOrd="0" presId="urn:microsoft.com/office/officeart/2008/layout/VerticalAccentList"/>
    <dgm:cxn modelId="{86944B7B-65A5-4D7B-9A5D-5208013CDDC8}" type="presParOf" srcId="{5570E4B4-910D-4DFF-B871-801087A4F5CF}" destId="{BDF6E7FB-8CDB-4664-8E6E-4EC192981B9A}" srcOrd="7" destOrd="0" presId="urn:microsoft.com/office/officeart/2008/layout/VerticalAccentList"/>
    <dgm:cxn modelId="{EEB676C1-F0CE-4722-BC0B-0699111EE079}" type="presParOf" srcId="{3DC79419-6E21-4D14-BEEE-7F52FA5319BA}" destId="{A957FF6E-DD89-407C-80BD-27852F014F0D}" srcOrd="5" destOrd="0" presId="urn:microsoft.com/office/officeart/2008/layout/VerticalAccentList"/>
    <dgm:cxn modelId="{8998FEEF-8E5E-4156-8C06-398623E7968D}" type="presParOf" srcId="{3DC79419-6E21-4D14-BEEE-7F52FA5319BA}" destId="{C1C8FBBA-3E03-4674-9279-F64D639EA288}" srcOrd="6" destOrd="0" presId="urn:microsoft.com/office/officeart/2008/layout/VerticalAccentList"/>
    <dgm:cxn modelId="{9D9FF740-BA89-4DE0-B2FC-89C73629DF8F}" type="presParOf" srcId="{C1C8FBBA-3E03-4674-9279-F64D639EA288}" destId="{CF4DFF25-8B67-4EB4-ACC3-1CC73FA18D8A}" srcOrd="0" destOrd="0" presId="urn:microsoft.com/office/officeart/2008/layout/VerticalAccentList"/>
    <dgm:cxn modelId="{B78F6D43-4530-48ED-B55F-39CA7EE71D45}" type="presParOf" srcId="{3DC79419-6E21-4D14-BEEE-7F52FA5319BA}" destId="{85DF60A8-6A78-4338-8C66-544E9B1C0313}" srcOrd="7" destOrd="0" presId="urn:microsoft.com/office/officeart/2008/layout/VerticalAccentList"/>
    <dgm:cxn modelId="{E9039D57-5534-4180-B9FD-A5C5D2890E82}" type="presParOf" srcId="{85DF60A8-6A78-4338-8C66-544E9B1C0313}" destId="{2ED6BE2E-54C9-4BF7-A8CF-4D3A94BC2A0F}" srcOrd="0" destOrd="0" presId="urn:microsoft.com/office/officeart/2008/layout/VerticalAccentList"/>
    <dgm:cxn modelId="{4DF187FB-5ECD-49CF-AB80-5E6B27BD4196}" type="presParOf" srcId="{85DF60A8-6A78-4338-8C66-544E9B1C0313}" destId="{2A322ABB-4DD0-4C08-A965-0933022BD5A1}" srcOrd="1" destOrd="0" presId="urn:microsoft.com/office/officeart/2008/layout/VerticalAccentList"/>
    <dgm:cxn modelId="{71AF6D8B-3686-43EF-AF08-2F2AA6257F1D}" type="presParOf" srcId="{85DF60A8-6A78-4338-8C66-544E9B1C0313}" destId="{82096806-7EAA-4754-BE12-3AA516AE7297}" srcOrd="2" destOrd="0" presId="urn:microsoft.com/office/officeart/2008/layout/VerticalAccentList"/>
    <dgm:cxn modelId="{864C9BC0-6358-45C1-A6A8-E21C926765B2}" type="presParOf" srcId="{85DF60A8-6A78-4338-8C66-544E9B1C0313}" destId="{2AD85D4B-CF27-4EF8-8FC6-524DE709463D}" srcOrd="3" destOrd="0" presId="urn:microsoft.com/office/officeart/2008/layout/VerticalAccentList"/>
    <dgm:cxn modelId="{04F81290-CCFE-491A-AFDF-090E87E7B487}" type="presParOf" srcId="{85DF60A8-6A78-4338-8C66-544E9B1C0313}" destId="{29068F0B-C449-4B38-BBD3-C3725359B50A}" srcOrd="4" destOrd="0" presId="urn:microsoft.com/office/officeart/2008/layout/VerticalAccentList"/>
    <dgm:cxn modelId="{C82CCBDC-7ADA-4A11-BA86-F255D8CE4DEB}" type="presParOf" srcId="{85DF60A8-6A78-4338-8C66-544E9B1C0313}" destId="{3EA9DF5E-1D64-429C-94D3-87CE9E25110D}" srcOrd="5" destOrd="0" presId="urn:microsoft.com/office/officeart/2008/layout/VerticalAccentList"/>
    <dgm:cxn modelId="{F8B6E0A3-BB35-4A8E-907B-9DAAE023DF55}" type="presParOf" srcId="{85DF60A8-6A78-4338-8C66-544E9B1C0313}" destId="{8E91F362-3554-40C5-8DF5-5701A85D50E4}" srcOrd="6" destOrd="0" presId="urn:microsoft.com/office/officeart/2008/layout/VerticalAccentList"/>
    <dgm:cxn modelId="{B7F58F7C-9838-4601-8EDA-4960A43EF680}" type="presParOf" srcId="{85DF60A8-6A78-4338-8C66-544E9B1C0313}" destId="{100BC28E-6BD3-422F-9F0C-6FB1F3215436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E09E15C-81FD-4530-AA3A-9736D99A5B96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40FEA1C-B040-4A9C-B5D3-EA4C9C57078F}">
      <dgm:prSet phldrT="[Text]" custT="1"/>
      <dgm:spPr/>
      <dgm:t>
        <a:bodyPr/>
        <a:lstStyle/>
        <a:p>
          <a:r>
            <a:rPr lang="en-US" sz="2800" dirty="0"/>
            <a:t>Lecture/Tutor</a:t>
          </a:r>
        </a:p>
      </dgm:t>
    </dgm:pt>
    <dgm:pt modelId="{5E8009AB-B6AF-429A-8570-9A8EAD5391D2}" type="parTrans" cxnId="{E1743932-6E59-4CFC-9BB8-9C935951216A}">
      <dgm:prSet/>
      <dgm:spPr/>
      <dgm:t>
        <a:bodyPr/>
        <a:lstStyle/>
        <a:p>
          <a:endParaRPr lang="en-US"/>
        </a:p>
      </dgm:t>
    </dgm:pt>
    <dgm:pt modelId="{FAC77659-B4CF-4453-BC01-5F00F3D46B34}" type="sibTrans" cxnId="{E1743932-6E59-4CFC-9BB8-9C935951216A}">
      <dgm:prSet/>
      <dgm:spPr/>
      <dgm:t>
        <a:bodyPr/>
        <a:lstStyle/>
        <a:p>
          <a:endParaRPr lang="en-US"/>
        </a:p>
      </dgm:t>
    </dgm:pt>
    <dgm:pt modelId="{31F9E502-FCD2-45E6-9A63-D95D8E54CE3C}">
      <dgm:prSet phldrT="[Text]"/>
      <dgm:spPr/>
      <dgm:t>
        <a:bodyPr/>
        <a:lstStyle/>
        <a:p>
          <a:r>
            <a:rPr lang="en-US" dirty="0"/>
            <a:t>Course content and structure</a:t>
          </a:r>
        </a:p>
      </dgm:t>
    </dgm:pt>
    <dgm:pt modelId="{B29D857D-1CEF-4612-8E1F-C42F5DBADDA2}" type="parTrans" cxnId="{A3D537B2-2CBF-4D64-BDF8-55B74DC06B97}">
      <dgm:prSet/>
      <dgm:spPr/>
      <dgm:t>
        <a:bodyPr/>
        <a:lstStyle/>
        <a:p>
          <a:endParaRPr lang="en-US"/>
        </a:p>
      </dgm:t>
    </dgm:pt>
    <dgm:pt modelId="{1E15BECB-1F8A-46A4-AE4A-98809946A724}" type="sibTrans" cxnId="{A3D537B2-2CBF-4D64-BDF8-55B74DC06B97}">
      <dgm:prSet/>
      <dgm:spPr/>
      <dgm:t>
        <a:bodyPr/>
        <a:lstStyle/>
        <a:p>
          <a:endParaRPr lang="en-US"/>
        </a:p>
      </dgm:t>
    </dgm:pt>
    <dgm:pt modelId="{414BD814-0DBA-446F-9A96-DA6FC5F52F3E}">
      <dgm:prSet phldrT="[Text]"/>
      <dgm:spPr/>
      <dgm:t>
        <a:bodyPr/>
        <a:lstStyle/>
        <a:p>
          <a:r>
            <a:rPr lang="en-US" dirty="0"/>
            <a:t>Students’ assessment</a:t>
          </a:r>
        </a:p>
      </dgm:t>
    </dgm:pt>
    <dgm:pt modelId="{AEB2C58C-50C6-4116-9C0E-754930DC142B}" type="parTrans" cxnId="{0C1415FD-0AB3-4E16-94A0-1788265926D4}">
      <dgm:prSet/>
      <dgm:spPr/>
      <dgm:t>
        <a:bodyPr/>
        <a:lstStyle/>
        <a:p>
          <a:endParaRPr lang="en-US"/>
        </a:p>
      </dgm:t>
    </dgm:pt>
    <dgm:pt modelId="{1F5584A9-E0C8-4A24-98B4-1A8926C8D41B}" type="sibTrans" cxnId="{0C1415FD-0AB3-4E16-94A0-1788265926D4}">
      <dgm:prSet/>
      <dgm:spPr/>
      <dgm:t>
        <a:bodyPr/>
        <a:lstStyle/>
        <a:p>
          <a:endParaRPr lang="en-US"/>
        </a:p>
      </dgm:t>
    </dgm:pt>
    <dgm:pt modelId="{A8F490DE-BE5F-4D57-8EF6-507C8ED4BBBB}">
      <dgm:prSet phldrT="[Text]" custT="1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en-US" sz="2800" dirty="0"/>
            <a:t>Students</a:t>
          </a:r>
        </a:p>
      </dgm:t>
    </dgm:pt>
    <dgm:pt modelId="{117A2BFD-12D2-4435-ACD7-1CA25683033A}" type="parTrans" cxnId="{2DD8C711-EDF7-4D88-848F-60708FA46D5A}">
      <dgm:prSet/>
      <dgm:spPr/>
      <dgm:t>
        <a:bodyPr/>
        <a:lstStyle/>
        <a:p>
          <a:endParaRPr lang="en-US"/>
        </a:p>
      </dgm:t>
    </dgm:pt>
    <dgm:pt modelId="{83FD1E10-F86C-4602-92B4-190FEF4C6EB7}" type="sibTrans" cxnId="{2DD8C711-EDF7-4D88-848F-60708FA46D5A}">
      <dgm:prSet/>
      <dgm:spPr/>
      <dgm:t>
        <a:bodyPr/>
        <a:lstStyle/>
        <a:p>
          <a:endParaRPr lang="en-US"/>
        </a:p>
      </dgm:t>
    </dgm:pt>
    <dgm:pt modelId="{6C39752E-4190-4E79-9360-7BD37D989988}">
      <dgm:prSet phldrT="[Text]"/>
      <dgm:spPr/>
      <dgm:t>
        <a:bodyPr/>
        <a:lstStyle/>
        <a:p>
          <a:r>
            <a:rPr lang="en-US" dirty="0"/>
            <a:t>Course structure</a:t>
          </a:r>
        </a:p>
      </dgm:t>
    </dgm:pt>
    <dgm:pt modelId="{DC90BCDD-81CD-4A30-9180-A70F82E51C0B}" type="parTrans" cxnId="{F578D57A-A8BE-498A-AF0E-405477DA79EF}">
      <dgm:prSet/>
      <dgm:spPr/>
      <dgm:t>
        <a:bodyPr/>
        <a:lstStyle/>
        <a:p>
          <a:endParaRPr lang="en-US"/>
        </a:p>
      </dgm:t>
    </dgm:pt>
    <dgm:pt modelId="{651AF0C4-56B1-40F1-9D08-0BECA88D0262}" type="sibTrans" cxnId="{F578D57A-A8BE-498A-AF0E-405477DA79EF}">
      <dgm:prSet/>
      <dgm:spPr/>
      <dgm:t>
        <a:bodyPr/>
        <a:lstStyle/>
        <a:p>
          <a:endParaRPr lang="en-US"/>
        </a:p>
      </dgm:t>
    </dgm:pt>
    <dgm:pt modelId="{A27F4DD9-5865-4898-B7CE-FAB18CD94624}">
      <dgm:prSet phldrT="[Text]"/>
      <dgm:spPr/>
      <dgm:t>
        <a:bodyPr/>
        <a:lstStyle/>
        <a:p>
          <a:r>
            <a:rPr lang="en-US" dirty="0"/>
            <a:t>How to access and use course element and resources</a:t>
          </a:r>
        </a:p>
      </dgm:t>
    </dgm:pt>
    <dgm:pt modelId="{12BEC266-9050-4023-840D-443F82DB2E9C}" type="parTrans" cxnId="{7C87FE40-A2B3-4C48-9965-06F035ABF094}">
      <dgm:prSet/>
      <dgm:spPr/>
      <dgm:t>
        <a:bodyPr/>
        <a:lstStyle/>
        <a:p>
          <a:endParaRPr lang="en-US"/>
        </a:p>
      </dgm:t>
    </dgm:pt>
    <dgm:pt modelId="{62309259-3FEC-4E85-B35E-9EEE29A9E748}" type="sibTrans" cxnId="{7C87FE40-A2B3-4C48-9965-06F035ABF094}">
      <dgm:prSet/>
      <dgm:spPr/>
      <dgm:t>
        <a:bodyPr/>
        <a:lstStyle/>
        <a:p>
          <a:endParaRPr lang="en-US"/>
        </a:p>
      </dgm:t>
    </dgm:pt>
    <dgm:pt modelId="{F6238308-CD6B-4C8E-BB8C-36D2BC0BA7DA}">
      <dgm:prSet phldrT="[Text]"/>
      <dgm:spPr/>
      <dgm:t>
        <a:bodyPr/>
        <a:lstStyle/>
        <a:p>
          <a:r>
            <a:rPr lang="en-US" dirty="0"/>
            <a:t>Giving written and verbal feedback</a:t>
          </a:r>
        </a:p>
      </dgm:t>
    </dgm:pt>
    <dgm:pt modelId="{114CD66B-A401-43C1-8772-EC99F531C056}" type="parTrans" cxnId="{E9A27B66-BDA9-44E2-80DD-B579BDACE9DC}">
      <dgm:prSet/>
      <dgm:spPr/>
      <dgm:t>
        <a:bodyPr/>
        <a:lstStyle/>
        <a:p>
          <a:endParaRPr lang="en-US"/>
        </a:p>
      </dgm:t>
    </dgm:pt>
    <dgm:pt modelId="{BAE2E887-F6F2-47A9-A580-35A774541F55}" type="sibTrans" cxnId="{E9A27B66-BDA9-44E2-80DD-B579BDACE9DC}">
      <dgm:prSet/>
      <dgm:spPr/>
      <dgm:t>
        <a:bodyPr/>
        <a:lstStyle/>
        <a:p>
          <a:endParaRPr lang="en-US"/>
        </a:p>
      </dgm:t>
    </dgm:pt>
    <dgm:pt modelId="{F2055E77-0073-47A8-8FA5-3D338F29B873}">
      <dgm:prSet phldrT="[Text]"/>
      <dgm:spPr/>
      <dgm:t>
        <a:bodyPr/>
        <a:lstStyle/>
        <a:p>
          <a:r>
            <a:rPr lang="en-US" dirty="0"/>
            <a:t>Project guidance</a:t>
          </a:r>
        </a:p>
      </dgm:t>
    </dgm:pt>
    <dgm:pt modelId="{116E1A30-7C0A-40F8-B6E8-AD651F4EAD05}" type="parTrans" cxnId="{F2E83C84-3849-4C65-9559-A43A60972D74}">
      <dgm:prSet/>
      <dgm:spPr/>
      <dgm:t>
        <a:bodyPr/>
        <a:lstStyle/>
        <a:p>
          <a:endParaRPr lang="en-US"/>
        </a:p>
      </dgm:t>
    </dgm:pt>
    <dgm:pt modelId="{6AE64C9C-420F-40AA-9A87-9E0253BFD45B}" type="sibTrans" cxnId="{F2E83C84-3849-4C65-9559-A43A60972D74}">
      <dgm:prSet/>
      <dgm:spPr/>
      <dgm:t>
        <a:bodyPr/>
        <a:lstStyle/>
        <a:p>
          <a:endParaRPr lang="en-US"/>
        </a:p>
      </dgm:t>
    </dgm:pt>
    <dgm:pt modelId="{E2FF6471-B580-44D0-993F-B70D0F43032F}">
      <dgm:prSet phldrT="[Text]"/>
      <dgm:spPr/>
      <dgm:t>
        <a:bodyPr/>
        <a:lstStyle/>
        <a:p>
          <a:r>
            <a:rPr lang="en-US" dirty="0"/>
            <a:t>E-mentoring</a:t>
          </a:r>
        </a:p>
      </dgm:t>
    </dgm:pt>
    <dgm:pt modelId="{8A61D275-FBED-44BD-A46A-AE2EF2340EAC}" type="parTrans" cxnId="{BC9E8085-FB06-4941-B393-326ED52D4538}">
      <dgm:prSet/>
      <dgm:spPr/>
      <dgm:t>
        <a:bodyPr/>
        <a:lstStyle/>
        <a:p>
          <a:endParaRPr lang="en-US"/>
        </a:p>
      </dgm:t>
    </dgm:pt>
    <dgm:pt modelId="{3529F0EF-15CF-429E-8DD0-DBB3D438205F}" type="sibTrans" cxnId="{BC9E8085-FB06-4941-B393-326ED52D4538}">
      <dgm:prSet/>
      <dgm:spPr/>
      <dgm:t>
        <a:bodyPr/>
        <a:lstStyle/>
        <a:p>
          <a:endParaRPr lang="en-US"/>
        </a:p>
      </dgm:t>
    </dgm:pt>
    <dgm:pt modelId="{A5ABC33D-30CB-41F9-A7A1-F446369662EB}">
      <dgm:prSet phldrT="[Text]"/>
      <dgm:spPr/>
      <dgm:t>
        <a:bodyPr/>
        <a:lstStyle/>
        <a:p>
          <a:r>
            <a:rPr lang="en-US" dirty="0"/>
            <a:t>Organization of time</a:t>
          </a:r>
        </a:p>
      </dgm:t>
    </dgm:pt>
    <dgm:pt modelId="{C849E335-349B-46C1-8620-7EE0388BD129}" type="parTrans" cxnId="{488B0CD2-10F4-42EE-8AAF-34C63EFFCDCF}">
      <dgm:prSet/>
      <dgm:spPr/>
      <dgm:t>
        <a:bodyPr/>
        <a:lstStyle/>
        <a:p>
          <a:endParaRPr lang="en-US"/>
        </a:p>
      </dgm:t>
    </dgm:pt>
    <dgm:pt modelId="{E6F90207-6D5F-46FC-AAB5-B915E9A50FE4}" type="sibTrans" cxnId="{488B0CD2-10F4-42EE-8AAF-34C63EFFCDCF}">
      <dgm:prSet/>
      <dgm:spPr/>
      <dgm:t>
        <a:bodyPr/>
        <a:lstStyle/>
        <a:p>
          <a:endParaRPr lang="en-US"/>
        </a:p>
      </dgm:t>
    </dgm:pt>
    <dgm:pt modelId="{2B9A5B5C-BA8C-4A93-B558-B01730F4314E}">
      <dgm:prSet phldrT="[Text]"/>
      <dgm:spPr/>
      <dgm:t>
        <a:bodyPr/>
        <a:lstStyle/>
        <a:p>
          <a:r>
            <a:rPr lang="en-US" dirty="0"/>
            <a:t>Responsibility as a learner</a:t>
          </a:r>
        </a:p>
      </dgm:t>
    </dgm:pt>
    <dgm:pt modelId="{66AA32E8-187F-450A-9B9B-ED9E14D5318A}" type="parTrans" cxnId="{E3455EFF-71EC-4C80-BB9F-457B811D9399}">
      <dgm:prSet/>
      <dgm:spPr/>
      <dgm:t>
        <a:bodyPr/>
        <a:lstStyle/>
        <a:p>
          <a:endParaRPr lang="en-US"/>
        </a:p>
      </dgm:t>
    </dgm:pt>
    <dgm:pt modelId="{80E489D5-9A17-4882-8105-ADA264B23BDE}" type="sibTrans" cxnId="{E3455EFF-71EC-4C80-BB9F-457B811D9399}">
      <dgm:prSet/>
      <dgm:spPr/>
      <dgm:t>
        <a:bodyPr/>
        <a:lstStyle/>
        <a:p>
          <a:endParaRPr lang="en-US"/>
        </a:p>
      </dgm:t>
    </dgm:pt>
    <dgm:pt modelId="{44ACDD48-3AE3-440F-B05D-C7A1B26459D6}">
      <dgm:prSet phldrT="[Text]"/>
      <dgm:spPr/>
      <dgm:t>
        <a:bodyPr/>
        <a:lstStyle/>
        <a:p>
          <a:r>
            <a:rPr lang="en-US" dirty="0"/>
            <a:t>Communication with tutor and other students</a:t>
          </a:r>
        </a:p>
      </dgm:t>
    </dgm:pt>
    <dgm:pt modelId="{1553BCE5-E83F-414B-93DE-69D79BE20536}" type="parTrans" cxnId="{714D154D-7DE3-4D2E-B7CA-AD5C8D52D610}">
      <dgm:prSet/>
      <dgm:spPr/>
      <dgm:t>
        <a:bodyPr/>
        <a:lstStyle/>
        <a:p>
          <a:endParaRPr lang="en-US"/>
        </a:p>
      </dgm:t>
    </dgm:pt>
    <dgm:pt modelId="{E720F60C-ECC3-4132-A3F0-B805B06D4B60}" type="sibTrans" cxnId="{714D154D-7DE3-4D2E-B7CA-AD5C8D52D610}">
      <dgm:prSet/>
      <dgm:spPr/>
      <dgm:t>
        <a:bodyPr/>
        <a:lstStyle/>
        <a:p>
          <a:endParaRPr lang="en-US"/>
        </a:p>
      </dgm:t>
    </dgm:pt>
    <dgm:pt modelId="{2DA52DC7-BBC2-4F05-BE74-1BF3B808A9A2}">
      <dgm:prSet phldrT="[Text]"/>
      <dgm:spPr/>
      <dgm:t>
        <a:bodyPr/>
        <a:lstStyle/>
        <a:p>
          <a:r>
            <a:rPr lang="en-US" dirty="0"/>
            <a:t>The assessment system</a:t>
          </a:r>
        </a:p>
      </dgm:t>
    </dgm:pt>
    <dgm:pt modelId="{7D183EC8-7306-4E5D-BEAD-517591AA4491}" type="parTrans" cxnId="{C16AB0EF-53FD-4DD5-B8DA-565D74C070B3}">
      <dgm:prSet/>
      <dgm:spPr/>
      <dgm:t>
        <a:bodyPr/>
        <a:lstStyle/>
        <a:p>
          <a:endParaRPr lang="en-US"/>
        </a:p>
      </dgm:t>
    </dgm:pt>
    <dgm:pt modelId="{B2B5B23A-B36F-45EB-B6B3-B7D04850D7E4}" type="sibTrans" cxnId="{C16AB0EF-53FD-4DD5-B8DA-565D74C070B3}">
      <dgm:prSet/>
      <dgm:spPr/>
      <dgm:t>
        <a:bodyPr/>
        <a:lstStyle/>
        <a:p>
          <a:endParaRPr lang="en-US"/>
        </a:p>
      </dgm:t>
    </dgm:pt>
    <dgm:pt modelId="{A6FE6C87-8B73-4F66-9B40-46B8FB22B17D}" type="pres">
      <dgm:prSet presAssocID="{2E09E15C-81FD-4530-AA3A-9736D99A5B96}" presName="Name0" presStyleCnt="0">
        <dgm:presLayoutVars>
          <dgm:dir/>
          <dgm:animLvl val="lvl"/>
          <dgm:resizeHandles/>
        </dgm:presLayoutVars>
      </dgm:prSet>
      <dgm:spPr/>
    </dgm:pt>
    <dgm:pt modelId="{B895512A-4E62-444C-8DD6-465C5974F664}" type="pres">
      <dgm:prSet presAssocID="{240FEA1C-B040-4A9C-B5D3-EA4C9C57078F}" presName="linNode" presStyleCnt="0"/>
      <dgm:spPr/>
    </dgm:pt>
    <dgm:pt modelId="{0DEDEE36-B959-478F-BE8D-3D381EBDE53C}" type="pres">
      <dgm:prSet presAssocID="{240FEA1C-B040-4A9C-B5D3-EA4C9C57078F}" presName="parentShp" presStyleLbl="node1" presStyleIdx="0" presStyleCnt="2">
        <dgm:presLayoutVars>
          <dgm:bulletEnabled val="1"/>
        </dgm:presLayoutVars>
      </dgm:prSet>
      <dgm:spPr/>
    </dgm:pt>
    <dgm:pt modelId="{5F0FAC9D-0DAD-446C-9CDC-B2CB0579FF1F}" type="pres">
      <dgm:prSet presAssocID="{240FEA1C-B040-4A9C-B5D3-EA4C9C57078F}" presName="childShp" presStyleLbl="bgAccFollowNode1" presStyleIdx="0" presStyleCnt="2">
        <dgm:presLayoutVars>
          <dgm:bulletEnabled val="1"/>
        </dgm:presLayoutVars>
      </dgm:prSet>
      <dgm:spPr/>
    </dgm:pt>
    <dgm:pt modelId="{088FD585-4EF7-4DA7-AF61-C38403320D61}" type="pres">
      <dgm:prSet presAssocID="{FAC77659-B4CF-4453-BC01-5F00F3D46B34}" presName="spacing" presStyleCnt="0"/>
      <dgm:spPr/>
    </dgm:pt>
    <dgm:pt modelId="{9C691A7B-8126-400F-AC78-1E820E3D83D1}" type="pres">
      <dgm:prSet presAssocID="{A8F490DE-BE5F-4D57-8EF6-507C8ED4BBBB}" presName="linNode" presStyleCnt="0"/>
      <dgm:spPr/>
    </dgm:pt>
    <dgm:pt modelId="{1768AD4D-D55B-4FF7-A423-81664920BBFD}" type="pres">
      <dgm:prSet presAssocID="{A8F490DE-BE5F-4D57-8EF6-507C8ED4BBBB}" presName="parentShp" presStyleLbl="node1" presStyleIdx="1" presStyleCnt="2">
        <dgm:presLayoutVars>
          <dgm:bulletEnabled val="1"/>
        </dgm:presLayoutVars>
      </dgm:prSet>
      <dgm:spPr/>
    </dgm:pt>
    <dgm:pt modelId="{9CF4A522-B627-4F2E-B4E4-D9FA8736095D}" type="pres">
      <dgm:prSet presAssocID="{A8F490DE-BE5F-4D57-8EF6-507C8ED4BBBB}" presName="childShp" presStyleLbl="bgAccFollowNode1" presStyleIdx="1" presStyleCnt="2">
        <dgm:presLayoutVars>
          <dgm:bulletEnabled val="1"/>
        </dgm:presLayoutVars>
      </dgm:prSet>
      <dgm:spPr/>
    </dgm:pt>
  </dgm:ptLst>
  <dgm:cxnLst>
    <dgm:cxn modelId="{012B0206-0BF5-4A9B-997B-F99AF8E22EEA}" type="presOf" srcId="{2DA52DC7-BBC2-4F05-BE74-1BF3B808A9A2}" destId="{9CF4A522-B627-4F2E-B4E4-D9FA8736095D}" srcOrd="0" destOrd="5" presId="urn:microsoft.com/office/officeart/2005/8/layout/vList6"/>
    <dgm:cxn modelId="{2DD8C711-EDF7-4D88-848F-60708FA46D5A}" srcId="{2E09E15C-81FD-4530-AA3A-9736D99A5B96}" destId="{A8F490DE-BE5F-4D57-8EF6-507C8ED4BBBB}" srcOrd="1" destOrd="0" parTransId="{117A2BFD-12D2-4435-ACD7-1CA25683033A}" sibTransId="{83FD1E10-F86C-4602-92B4-190FEF4C6EB7}"/>
    <dgm:cxn modelId="{E1743932-6E59-4CFC-9BB8-9C935951216A}" srcId="{2E09E15C-81FD-4530-AA3A-9736D99A5B96}" destId="{240FEA1C-B040-4A9C-B5D3-EA4C9C57078F}" srcOrd="0" destOrd="0" parTransId="{5E8009AB-B6AF-429A-8570-9A8EAD5391D2}" sibTransId="{FAC77659-B4CF-4453-BC01-5F00F3D46B34}"/>
    <dgm:cxn modelId="{0B2E7432-79C0-4FA6-B093-2B2BA409A1B1}" type="presOf" srcId="{6C39752E-4190-4E79-9360-7BD37D989988}" destId="{9CF4A522-B627-4F2E-B4E4-D9FA8736095D}" srcOrd="0" destOrd="0" presId="urn:microsoft.com/office/officeart/2005/8/layout/vList6"/>
    <dgm:cxn modelId="{ABFAE335-399C-4AFE-8D47-93CDB1FF3C03}" type="presOf" srcId="{2E09E15C-81FD-4530-AA3A-9736D99A5B96}" destId="{A6FE6C87-8B73-4F66-9B40-46B8FB22B17D}" srcOrd="0" destOrd="0" presId="urn:microsoft.com/office/officeart/2005/8/layout/vList6"/>
    <dgm:cxn modelId="{DB3FF23E-0457-467D-A7AC-4AF93104ECA3}" type="presOf" srcId="{A5ABC33D-30CB-41F9-A7A1-F446369662EB}" destId="{9CF4A522-B627-4F2E-B4E4-D9FA8736095D}" srcOrd="0" destOrd="1" presId="urn:microsoft.com/office/officeart/2005/8/layout/vList6"/>
    <dgm:cxn modelId="{7C87FE40-A2B3-4C48-9965-06F035ABF094}" srcId="{A8F490DE-BE5F-4D57-8EF6-507C8ED4BBBB}" destId="{A27F4DD9-5865-4898-B7CE-FAB18CD94624}" srcOrd="2" destOrd="0" parTransId="{12BEC266-9050-4023-840D-443F82DB2E9C}" sibTransId="{62309259-3FEC-4E85-B35E-9EEE29A9E748}"/>
    <dgm:cxn modelId="{E9A27B66-BDA9-44E2-80DD-B579BDACE9DC}" srcId="{240FEA1C-B040-4A9C-B5D3-EA4C9C57078F}" destId="{F6238308-CD6B-4C8E-BB8C-36D2BC0BA7DA}" srcOrd="1" destOrd="0" parTransId="{114CD66B-A401-43C1-8772-EC99F531C056}" sibTransId="{BAE2E887-F6F2-47A9-A580-35A774541F55}"/>
    <dgm:cxn modelId="{714D154D-7DE3-4D2E-B7CA-AD5C8D52D610}" srcId="{A8F490DE-BE5F-4D57-8EF6-507C8ED4BBBB}" destId="{44ACDD48-3AE3-440F-B05D-C7A1B26459D6}" srcOrd="4" destOrd="0" parTransId="{1553BCE5-E83F-414B-93DE-69D79BE20536}" sibTransId="{E720F60C-ECC3-4132-A3F0-B805B06D4B60}"/>
    <dgm:cxn modelId="{2EC72854-2857-46DF-A52C-B40F54502B0D}" type="presOf" srcId="{F2055E77-0073-47A8-8FA5-3D338F29B873}" destId="{5F0FAC9D-0DAD-446C-9CDC-B2CB0579FF1F}" srcOrd="0" destOrd="2" presId="urn:microsoft.com/office/officeart/2005/8/layout/vList6"/>
    <dgm:cxn modelId="{F578D57A-A8BE-498A-AF0E-405477DA79EF}" srcId="{A8F490DE-BE5F-4D57-8EF6-507C8ED4BBBB}" destId="{6C39752E-4190-4E79-9360-7BD37D989988}" srcOrd="0" destOrd="0" parTransId="{DC90BCDD-81CD-4A30-9180-A70F82E51C0B}" sibTransId="{651AF0C4-56B1-40F1-9D08-0BECA88D0262}"/>
    <dgm:cxn modelId="{F2E83C84-3849-4C65-9559-A43A60972D74}" srcId="{240FEA1C-B040-4A9C-B5D3-EA4C9C57078F}" destId="{F2055E77-0073-47A8-8FA5-3D338F29B873}" srcOrd="2" destOrd="0" parTransId="{116E1A30-7C0A-40F8-B6E8-AD651F4EAD05}" sibTransId="{6AE64C9C-420F-40AA-9A87-9E0253BFD45B}"/>
    <dgm:cxn modelId="{BC9E8085-FB06-4941-B393-326ED52D4538}" srcId="{240FEA1C-B040-4A9C-B5D3-EA4C9C57078F}" destId="{E2FF6471-B580-44D0-993F-B70D0F43032F}" srcOrd="3" destOrd="0" parTransId="{8A61D275-FBED-44BD-A46A-AE2EF2340EAC}" sibTransId="{3529F0EF-15CF-429E-8DD0-DBB3D438205F}"/>
    <dgm:cxn modelId="{F5009789-43C2-4C16-9324-0DA1568E425F}" type="presOf" srcId="{A27F4DD9-5865-4898-B7CE-FAB18CD94624}" destId="{9CF4A522-B627-4F2E-B4E4-D9FA8736095D}" srcOrd="0" destOrd="2" presId="urn:microsoft.com/office/officeart/2005/8/layout/vList6"/>
    <dgm:cxn modelId="{7089FE89-B033-4CD2-A2D1-7D7FFAC003FA}" type="presOf" srcId="{414BD814-0DBA-446F-9A96-DA6FC5F52F3E}" destId="{5F0FAC9D-0DAD-446C-9CDC-B2CB0579FF1F}" srcOrd="0" destOrd="4" presId="urn:microsoft.com/office/officeart/2005/8/layout/vList6"/>
    <dgm:cxn modelId="{FE2B8CA4-D44D-4728-8B94-C5CE3DDD10C9}" type="presOf" srcId="{44ACDD48-3AE3-440F-B05D-C7A1B26459D6}" destId="{9CF4A522-B627-4F2E-B4E4-D9FA8736095D}" srcOrd="0" destOrd="4" presId="urn:microsoft.com/office/officeart/2005/8/layout/vList6"/>
    <dgm:cxn modelId="{70ED15A5-E9EB-4092-91A0-18018B202394}" type="presOf" srcId="{2B9A5B5C-BA8C-4A93-B558-B01730F4314E}" destId="{9CF4A522-B627-4F2E-B4E4-D9FA8736095D}" srcOrd="0" destOrd="3" presId="urn:microsoft.com/office/officeart/2005/8/layout/vList6"/>
    <dgm:cxn modelId="{16FC4FA5-2AF3-40BF-86A2-B324A5CF37FE}" type="presOf" srcId="{F6238308-CD6B-4C8E-BB8C-36D2BC0BA7DA}" destId="{5F0FAC9D-0DAD-446C-9CDC-B2CB0579FF1F}" srcOrd="0" destOrd="1" presId="urn:microsoft.com/office/officeart/2005/8/layout/vList6"/>
    <dgm:cxn modelId="{A3D537B2-2CBF-4D64-BDF8-55B74DC06B97}" srcId="{240FEA1C-B040-4A9C-B5D3-EA4C9C57078F}" destId="{31F9E502-FCD2-45E6-9A63-D95D8E54CE3C}" srcOrd="0" destOrd="0" parTransId="{B29D857D-1CEF-4612-8E1F-C42F5DBADDA2}" sibTransId="{1E15BECB-1F8A-46A4-AE4A-98809946A724}"/>
    <dgm:cxn modelId="{BB2C0BB3-637A-4C08-956D-925B93B154C5}" type="presOf" srcId="{E2FF6471-B580-44D0-993F-B70D0F43032F}" destId="{5F0FAC9D-0DAD-446C-9CDC-B2CB0579FF1F}" srcOrd="0" destOrd="3" presId="urn:microsoft.com/office/officeart/2005/8/layout/vList6"/>
    <dgm:cxn modelId="{488B0CD2-10F4-42EE-8AAF-34C63EFFCDCF}" srcId="{A8F490DE-BE5F-4D57-8EF6-507C8ED4BBBB}" destId="{A5ABC33D-30CB-41F9-A7A1-F446369662EB}" srcOrd="1" destOrd="0" parTransId="{C849E335-349B-46C1-8620-7EE0388BD129}" sibTransId="{E6F90207-6D5F-46FC-AAB5-B915E9A50FE4}"/>
    <dgm:cxn modelId="{E6797FDF-060D-46D0-AD5B-141E1FAB2476}" type="presOf" srcId="{240FEA1C-B040-4A9C-B5D3-EA4C9C57078F}" destId="{0DEDEE36-B959-478F-BE8D-3D381EBDE53C}" srcOrd="0" destOrd="0" presId="urn:microsoft.com/office/officeart/2005/8/layout/vList6"/>
    <dgm:cxn modelId="{50A819E4-7256-4924-A8FF-E8D18E7F03E5}" type="presOf" srcId="{A8F490DE-BE5F-4D57-8EF6-507C8ED4BBBB}" destId="{1768AD4D-D55B-4FF7-A423-81664920BBFD}" srcOrd="0" destOrd="0" presId="urn:microsoft.com/office/officeart/2005/8/layout/vList6"/>
    <dgm:cxn modelId="{C16AB0EF-53FD-4DD5-B8DA-565D74C070B3}" srcId="{A8F490DE-BE5F-4D57-8EF6-507C8ED4BBBB}" destId="{2DA52DC7-BBC2-4F05-BE74-1BF3B808A9A2}" srcOrd="5" destOrd="0" parTransId="{7D183EC8-7306-4E5D-BEAD-517591AA4491}" sibTransId="{B2B5B23A-B36F-45EB-B6B3-B7D04850D7E4}"/>
    <dgm:cxn modelId="{31DBBFF1-D492-4D22-9AE6-6AAF8CD53A11}" type="presOf" srcId="{31F9E502-FCD2-45E6-9A63-D95D8E54CE3C}" destId="{5F0FAC9D-0DAD-446C-9CDC-B2CB0579FF1F}" srcOrd="0" destOrd="0" presId="urn:microsoft.com/office/officeart/2005/8/layout/vList6"/>
    <dgm:cxn modelId="{0C1415FD-0AB3-4E16-94A0-1788265926D4}" srcId="{240FEA1C-B040-4A9C-B5D3-EA4C9C57078F}" destId="{414BD814-0DBA-446F-9A96-DA6FC5F52F3E}" srcOrd="4" destOrd="0" parTransId="{AEB2C58C-50C6-4116-9C0E-754930DC142B}" sibTransId="{1F5584A9-E0C8-4A24-98B4-1A8926C8D41B}"/>
    <dgm:cxn modelId="{E3455EFF-71EC-4C80-BB9F-457B811D9399}" srcId="{A8F490DE-BE5F-4D57-8EF6-507C8ED4BBBB}" destId="{2B9A5B5C-BA8C-4A93-B558-B01730F4314E}" srcOrd="3" destOrd="0" parTransId="{66AA32E8-187F-450A-9B9B-ED9E14D5318A}" sibTransId="{80E489D5-9A17-4882-8105-ADA264B23BDE}"/>
    <dgm:cxn modelId="{EA983CE9-4F78-40CF-8576-1DD7A89540E9}" type="presParOf" srcId="{A6FE6C87-8B73-4F66-9B40-46B8FB22B17D}" destId="{B895512A-4E62-444C-8DD6-465C5974F664}" srcOrd="0" destOrd="0" presId="urn:microsoft.com/office/officeart/2005/8/layout/vList6"/>
    <dgm:cxn modelId="{21E38F2C-6ECA-4581-B5C1-F7B71EBFCD06}" type="presParOf" srcId="{B895512A-4E62-444C-8DD6-465C5974F664}" destId="{0DEDEE36-B959-478F-BE8D-3D381EBDE53C}" srcOrd="0" destOrd="0" presId="urn:microsoft.com/office/officeart/2005/8/layout/vList6"/>
    <dgm:cxn modelId="{5DFF96E3-D4EF-43C1-B750-25D3FFC3134E}" type="presParOf" srcId="{B895512A-4E62-444C-8DD6-465C5974F664}" destId="{5F0FAC9D-0DAD-446C-9CDC-B2CB0579FF1F}" srcOrd="1" destOrd="0" presId="urn:microsoft.com/office/officeart/2005/8/layout/vList6"/>
    <dgm:cxn modelId="{1799C8AA-2A02-4B83-8CC5-FC9B7E52A661}" type="presParOf" srcId="{A6FE6C87-8B73-4F66-9B40-46B8FB22B17D}" destId="{088FD585-4EF7-4DA7-AF61-C38403320D61}" srcOrd="1" destOrd="0" presId="urn:microsoft.com/office/officeart/2005/8/layout/vList6"/>
    <dgm:cxn modelId="{EB68E5CC-5B9D-48F0-A557-12712FDEE086}" type="presParOf" srcId="{A6FE6C87-8B73-4F66-9B40-46B8FB22B17D}" destId="{9C691A7B-8126-400F-AC78-1E820E3D83D1}" srcOrd="2" destOrd="0" presId="urn:microsoft.com/office/officeart/2005/8/layout/vList6"/>
    <dgm:cxn modelId="{687354D0-1061-4D40-82AC-0DAC7D011E3D}" type="presParOf" srcId="{9C691A7B-8126-400F-AC78-1E820E3D83D1}" destId="{1768AD4D-D55B-4FF7-A423-81664920BBFD}" srcOrd="0" destOrd="0" presId="urn:microsoft.com/office/officeart/2005/8/layout/vList6"/>
    <dgm:cxn modelId="{BD4D8914-E1FF-4943-9F6B-467E75D53ACF}" type="presParOf" srcId="{9C691A7B-8126-400F-AC78-1E820E3D83D1}" destId="{9CF4A522-B627-4F2E-B4E4-D9FA8736095D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097A86-D301-4778-ADC0-DE2494F386E0}">
      <dsp:nvSpPr>
        <dsp:cNvPr id="0" name=""/>
        <dsp:cNvSpPr/>
      </dsp:nvSpPr>
      <dsp:spPr>
        <a:xfrm rot="5400000">
          <a:off x="4756594" y="100804"/>
          <a:ext cx="1532102" cy="1332929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Tutorial</a:t>
          </a:r>
          <a:endParaRPr lang="en-US" sz="1500" kern="1200" dirty="0"/>
        </a:p>
      </dsp:txBody>
      <dsp:txXfrm rot="-5400000">
        <a:off x="5063895" y="239971"/>
        <a:ext cx="917499" cy="1054596"/>
      </dsp:txXfrm>
    </dsp:sp>
    <dsp:sp modelId="{039324CF-DAC0-4883-983C-DCF76D0EBEAD}">
      <dsp:nvSpPr>
        <dsp:cNvPr id="0" name=""/>
        <dsp:cNvSpPr/>
      </dsp:nvSpPr>
      <dsp:spPr>
        <a:xfrm>
          <a:off x="6229558" y="307638"/>
          <a:ext cx="1709826" cy="9192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 dirty="0"/>
        </a:p>
      </dsp:txBody>
      <dsp:txXfrm>
        <a:off x="6229558" y="307638"/>
        <a:ext cx="1709826" cy="919261"/>
      </dsp:txXfrm>
    </dsp:sp>
    <dsp:sp modelId="{5DA57F24-CEC0-4D9E-839A-87CBEB5552DD}">
      <dsp:nvSpPr>
        <dsp:cNvPr id="0" name=""/>
        <dsp:cNvSpPr/>
      </dsp:nvSpPr>
      <dsp:spPr>
        <a:xfrm rot="5400000">
          <a:off x="3317030" y="76745"/>
          <a:ext cx="1532102" cy="1381048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Case reflection</a:t>
          </a:r>
        </a:p>
      </dsp:txBody>
      <dsp:txXfrm rot="-5400000">
        <a:off x="3611385" y="243982"/>
        <a:ext cx="943392" cy="1046577"/>
      </dsp:txXfrm>
    </dsp:sp>
    <dsp:sp modelId="{AD3EFC32-4F32-40DD-A9D2-998FC7CB1B67}">
      <dsp:nvSpPr>
        <dsp:cNvPr id="0" name=""/>
        <dsp:cNvSpPr/>
      </dsp:nvSpPr>
      <dsp:spPr>
        <a:xfrm rot="5400000">
          <a:off x="4034054" y="1210964"/>
          <a:ext cx="1532102" cy="1713507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Mentoring</a:t>
          </a:r>
        </a:p>
      </dsp:txBody>
      <dsp:txXfrm rot="-5400000">
        <a:off x="4228936" y="1557017"/>
        <a:ext cx="1142338" cy="1021402"/>
      </dsp:txXfrm>
    </dsp:sp>
    <dsp:sp modelId="{D25EB18C-F635-485F-ACDE-44EDB2080F4B}">
      <dsp:nvSpPr>
        <dsp:cNvPr id="0" name=""/>
        <dsp:cNvSpPr/>
      </dsp:nvSpPr>
      <dsp:spPr>
        <a:xfrm>
          <a:off x="2423814" y="1608087"/>
          <a:ext cx="1654671" cy="9192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2423814" y="1608087"/>
        <a:ext cx="1654671" cy="919261"/>
      </dsp:txXfrm>
    </dsp:sp>
    <dsp:sp modelId="{68D3D9CF-3632-4576-8F85-7D71AC276818}">
      <dsp:nvSpPr>
        <dsp:cNvPr id="0" name=""/>
        <dsp:cNvSpPr/>
      </dsp:nvSpPr>
      <dsp:spPr>
        <a:xfrm rot="5400000">
          <a:off x="5473618" y="1401253"/>
          <a:ext cx="1532102" cy="1332929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Case Presentation</a:t>
          </a:r>
        </a:p>
      </dsp:txBody>
      <dsp:txXfrm rot="-5400000">
        <a:off x="5780919" y="1540420"/>
        <a:ext cx="917499" cy="1054596"/>
      </dsp:txXfrm>
    </dsp:sp>
    <dsp:sp modelId="{4619E740-4E64-4E2B-B452-8EBCF49F9899}">
      <dsp:nvSpPr>
        <dsp:cNvPr id="0" name=""/>
        <dsp:cNvSpPr/>
      </dsp:nvSpPr>
      <dsp:spPr>
        <a:xfrm rot="5400000">
          <a:off x="4756594" y="2741803"/>
          <a:ext cx="1532102" cy="1252727"/>
        </a:xfrm>
        <a:prstGeom prst="hexagon">
          <a:avLst>
            <a:gd name="adj" fmla="val 25000"/>
            <a:gd name="vf" fmla="val 11547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 err="1"/>
            <a:t>etc</a:t>
          </a:r>
          <a:endParaRPr lang="en-US" sz="3900" kern="1200" dirty="0"/>
        </a:p>
      </dsp:txBody>
      <dsp:txXfrm rot="-5400000">
        <a:off x="5086033" y="2834185"/>
        <a:ext cx="873223" cy="1067964"/>
      </dsp:txXfrm>
    </dsp:sp>
    <dsp:sp modelId="{1D7896E9-1455-4404-8D56-91B8FC1D1074}">
      <dsp:nvSpPr>
        <dsp:cNvPr id="0" name=""/>
        <dsp:cNvSpPr/>
      </dsp:nvSpPr>
      <dsp:spPr>
        <a:xfrm>
          <a:off x="6229558" y="2908536"/>
          <a:ext cx="1709826" cy="9192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 dirty="0"/>
        </a:p>
      </dsp:txBody>
      <dsp:txXfrm>
        <a:off x="6229558" y="2908536"/>
        <a:ext cx="1709826" cy="919261"/>
      </dsp:txXfrm>
    </dsp:sp>
    <dsp:sp modelId="{DA1DDB6A-AA28-45B2-AEF1-0241D88F0355}">
      <dsp:nvSpPr>
        <dsp:cNvPr id="0" name=""/>
        <dsp:cNvSpPr/>
      </dsp:nvSpPr>
      <dsp:spPr>
        <a:xfrm rot="5400000">
          <a:off x="3317030" y="2701702"/>
          <a:ext cx="1532102" cy="1332929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Article presentation</a:t>
          </a:r>
        </a:p>
      </dsp:txBody>
      <dsp:txXfrm rot="-5400000">
        <a:off x="3624331" y="2840869"/>
        <a:ext cx="917499" cy="10545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5F1EFF-14A3-40A1-843E-36C5CC5CF6E6}">
      <dsp:nvSpPr>
        <dsp:cNvPr id="0" name=""/>
        <dsp:cNvSpPr/>
      </dsp:nvSpPr>
      <dsp:spPr>
        <a:xfrm>
          <a:off x="2261431" y="1638"/>
          <a:ext cx="5419427" cy="492675"/>
        </a:xfrm>
        <a:prstGeom prst="rect">
          <a:avLst/>
        </a:prstGeom>
        <a:solidFill>
          <a:srgbClr val="FFFF00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b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STUDENT/ LECTURER</a:t>
          </a:r>
        </a:p>
      </dsp:txBody>
      <dsp:txXfrm>
        <a:off x="2261431" y="1638"/>
        <a:ext cx="5419427" cy="492675"/>
      </dsp:txXfrm>
    </dsp:sp>
    <dsp:sp modelId="{E6DDE1DB-236D-4175-8248-F5E04B644BDB}">
      <dsp:nvSpPr>
        <dsp:cNvPr id="0" name=""/>
        <dsp:cNvSpPr/>
      </dsp:nvSpPr>
      <dsp:spPr>
        <a:xfrm>
          <a:off x="2261431" y="494314"/>
          <a:ext cx="1268145" cy="1003597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2F4E78-DF2E-4282-8123-07E786089362}">
      <dsp:nvSpPr>
        <dsp:cNvPr id="0" name=""/>
        <dsp:cNvSpPr/>
      </dsp:nvSpPr>
      <dsp:spPr>
        <a:xfrm>
          <a:off x="3023162" y="494314"/>
          <a:ext cx="1268145" cy="1003597"/>
        </a:xfrm>
        <a:prstGeom prst="chevron">
          <a:avLst>
            <a:gd name="adj" fmla="val 70610"/>
          </a:avLst>
        </a:prstGeom>
        <a:solidFill>
          <a:schemeClr val="accent3">
            <a:hueOff val="-171489"/>
            <a:satOff val="1043"/>
            <a:lumOff val="0"/>
            <a:alphaOff val="0"/>
          </a:schemeClr>
        </a:solidFill>
        <a:ln w="15875" cap="flat" cmpd="sng" algn="ctr">
          <a:solidFill>
            <a:schemeClr val="accent3">
              <a:hueOff val="-171489"/>
              <a:satOff val="1043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127574-0A60-4991-849C-220A90EAD175}">
      <dsp:nvSpPr>
        <dsp:cNvPr id="0" name=""/>
        <dsp:cNvSpPr/>
      </dsp:nvSpPr>
      <dsp:spPr>
        <a:xfrm>
          <a:off x="3785495" y="494314"/>
          <a:ext cx="1268145" cy="1003597"/>
        </a:xfrm>
        <a:prstGeom prst="chevron">
          <a:avLst>
            <a:gd name="adj" fmla="val 70610"/>
          </a:avLst>
        </a:prstGeom>
        <a:solidFill>
          <a:schemeClr val="accent3">
            <a:hueOff val="-342978"/>
            <a:satOff val="2087"/>
            <a:lumOff val="0"/>
            <a:alphaOff val="0"/>
          </a:schemeClr>
        </a:solidFill>
        <a:ln w="15875" cap="flat" cmpd="sng" algn="ctr">
          <a:solidFill>
            <a:schemeClr val="accent3">
              <a:hueOff val="-342978"/>
              <a:satOff val="2087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95381A-5700-47BA-B8A9-AE7FF32C7B08}">
      <dsp:nvSpPr>
        <dsp:cNvPr id="0" name=""/>
        <dsp:cNvSpPr/>
      </dsp:nvSpPr>
      <dsp:spPr>
        <a:xfrm>
          <a:off x="4547225" y="494314"/>
          <a:ext cx="1268145" cy="1003597"/>
        </a:xfrm>
        <a:prstGeom prst="chevron">
          <a:avLst>
            <a:gd name="adj" fmla="val 70610"/>
          </a:avLst>
        </a:prstGeom>
        <a:solidFill>
          <a:schemeClr val="accent3">
            <a:hueOff val="-514467"/>
            <a:satOff val="3130"/>
            <a:lumOff val="0"/>
            <a:alphaOff val="0"/>
          </a:schemeClr>
        </a:solidFill>
        <a:ln w="15875" cap="flat" cmpd="sng" algn="ctr">
          <a:solidFill>
            <a:schemeClr val="accent3">
              <a:hueOff val="-514467"/>
              <a:satOff val="313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B2D4DC-315E-41F8-A85C-DF7E59D3C6DC}">
      <dsp:nvSpPr>
        <dsp:cNvPr id="0" name=""/>
        <dsp:cNvSpPr/>
      </dsp:nvSpPr>
      <dsp:spPr>
        <a:xfrm>
          <a:off x="5309558" y="494314"/>
          <a:ext cx="1268145" cy="1003597"/>
        </a:xfrm>
        <a:prstGeom prst="chevron">
          <a:avLst>
            <a:gd name="adj" fmla="val 70610"/>
          </a:avLst>
        </a:prstGeom>
        <a:solidFill>
          <a:schemeClr val="accent3">
            <a:hueOff val="-685956"/>
            <a:satOff val="4174"/>
            <a:lumOff val="0"/>
            <a:alphaOff val="0"/>
          </a:schemeClr>
        </a:solidFill>
        <a:ln w="15875" cap="flat" cmpd="sng" algn="ctr">
          <a:solidFill>
            <a:schemeClr val="accent3">
              <a:hueOff val="-685956"/>
              <a:satOff val="4174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53D7B6-0F44-4FF8-A0AC-148AF8DC1B0E}">
      <dsp:nvSpPr>
        <dsp:cNvPr id="0" name=""/>
        <dsp:cNvSpPr/>
      </dsp:nvSpPr>
      <dsp:spPr>
        <a:xfrm>
          <a:off x="6071289" y="494314"/>
          <a:ext cx="1268145" cy="1003597"/>
        </a:xfrm>
        <a:prstGeom prst="chevron">
          <a:avLst>
            <a:gd name="adj" fmla="val 70610"/>
          </a:avLst>
        </a:prstGeom>
        <a:solidFill>
          <a:schemeClr val="accent3">
            <a:hueOff val="-857445"/>
            <a:satOff val="5217"/>
            <a:lumOff val="0"/>
            <a:alphaOff val="0"/>
          </a:schemeClr>
        </a:solidFill>
        <a:ln w="15875" cap="flat" cmpd="sng" algn="ctr">
          <a:solidFill>
            <a:schemeClr val="accent3">
              <a:hueOff val="-857445"/>
              <a:satOff val="5217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FF5330-B6EF-41A7-8C81-DBC9D4958016}">
      <dsp:nvSpPr>
        <dsp:cNvPr id="0" name=""/>
        <dsp:cNvSpPr/>
      </dsp:nvSpPr>
      <dsp:spPr>
        <a:xfrm>
          <a:off x="6833622" y="494314"/>
          <a:ext cx="1268145" cy="1003597"/>
        </a:xfrm>
        <a:prstGeom prst="chevron">
          <a:avLst>
            <a:gd name="adj" fmla="val 70610"/>
          </a:avLst>
        </a:prstGeom>
        <a:solidFill>
          <a:schemeClr val="accent3">
            <a:hueOff val="-1028934"/>
            <a:satOff val="6261"/>
            <a:lumOff val="0"/>
            <a:alphaOff val="0"/>
          </a:schemeClr>
        </a:solidFill>
        <a:ln w="15875" cap="flat" cmpd="sng" algn="ctr">
          <a:solidFill>
            <a:schemeClr val="accent3">
              <a:hueOff val="-1028934"/>
              <a:satOff val="6261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C0CAFA-2575-4EBE-9E98-8F2EA8102BE8}">
      <dsp:nvSpPr>
        <dsp:cNvPr id="0" name=""/>
        <dsp:cNvSpPr/>
      </dsp:nvSpPr>
      <dsp:spPr>
        <a:xfrm>
          <a:off x="2261431" y="594673"/>
          <a:ext cx="5489879" cy="80287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cap="none" dirty="0"/>
            <a:t>How to prepare the lecturer and students ?</a:t>
          </a:r>
          <a:endParaRPr lang="en-US" sz="2400" kern="1200" dirty="0"/>
        </a:p>
      </dsp:txBody>
      <dsp:txXfrm>
        <a:off x="2261431" y="594673"/>
        <a:ext cx="5489879" cy="802878"/>
      </dsp:txXfrm>
    </dsp:sp>
    <dsp:sp modelId="{B26AF632-8C7F-43FE-B70E-A20837E80367}">
      <dsp:nvSpPr>
        <dsp:cNvPr id="0" name=""/>
        <dsp:cNvSpPr/>
      </dsp:nvSpPr>
      <dsp:spPr>
        <a:xfrm>
          <a:off x="2261431" y="1551357"/>
          <a:ext cx="5419427" cy="492675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b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Learning objective</a:t>
          </a:r>
        </a:p>
      </dsp:txBody>
      <dsp:txXfrm>
        <a:off x="2261431" y="1551357"/>
        <a:ext cx="5419427" cy="492675"/>
      </dsp:txXfrm>
    </dsp:sp>
    <dsp:sp modelId="{603F5500-29D7-4531-9FE2-B9EE2A785F2C}">
      <dsp:nvSpPr>
        <dsp:cNvPr id="0" name=""/>
        <dsp:cNvSpPr/>
      </dsp:nvSpPr>
      <dsp:spPr>
        <a:xfrm>
          <a:off x="2261431" y="2044032"/>
          <a:ext cx="1268145" cy="1003597"/>
        </a:xfrm>
        <a:prstGeom prst="chevron">
          <a:avLst>
            <a:gd name="adj" fmla="val 70610"/>
          </a:avLst>
        </a:prstGeom>
        <a:solidFill>
          <a:schemeClr val="accent3">
            <a:hueOff val="-1200423"/>
            <a:satOff val="7304"/>
            <a:lumOff val="0"/>
            <a:alphaOff val="0"/>
          </a:schemeClr>
        </a:solidFill>
        <a:ln w="15875" cap="flat" cmpd="sng" algn="ctr">
          <a:solidFill>
            <a:schemeClr val="accent3">
              <a:hueOff val="-1200423"/>
              <a:satOff val="7304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867359-E551-4DCB-BB2F-3C13E86B71F8}">
      <dsp:nvSpPr>
        <dsp:cNvPr id="0" name=""/>
        <dsp:cNvSpPr/>
      </dsp:nvSpPr>
      <dsp:spPr>
        <a:xfrm>
          <a:off x="3023162" y="2044032"/>
          <a:ext cx="1268145" cy="1003597"/>
        </a:xfrm>
        <a:prstGeom prst="chevron">
          <a:avLst>
            <a:gd name="adj" fmla="val 70610"/>
          </a:avLst>
        </a:prstGeom>
        <a:solidFill>
          <a:schemeClr val="accent3">
            <a:hueOff val="-1371913"/>
            <a:satOff val="8348"/>
            <a:lumOff val="0"/>
            <a:alphaOff val="0"/>
          </a:schemeClr>
        </a:solidFill>
        <a:ln w="15875" cap="flat" cmpd="sng" algn="ctr">
          <a:solidFill>
            <a:schemeClr val="accent3">
              <a:hueOff val="-1371913"/>
              <a:satOff val="8348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C1B3BA-A51F-4DD2-8CE2-0A3B7BC9C6A0}">
      <dsp:nvSpPr>
        <dsp:cNvPr id="0" name=""/>
        <dsp:cNvSpPr/>
      </dsp:nvSpPr>
      <dsp:spPr>
        <a:xfrm>
          <a:off x="3785495" y="2044032"/>
          <a:ext cx="1268145" cy="1003597"/>
        </a:xfrm>
        <a:prstGeom prst="chevron">
          <a:avLst>
            <a:gd name="adj" fmla="val 70610"/>
          </a:avLst>
        </a:prstGeom>
        <a:solidFill>
          <a:schemeClr val="accent3">
            <a:hueOff val="-1543401"/>
            <a:satOff val="9391"/>
            <a:lumOff val="0"/>
            <a:alphaOff val="0"/>
          </a:schemeClr>
        </a:solidFill>
        <a:ln w="15875" cap="flat" cmpd="sng" algn="ctr">
          <a:solidFill>
            <a:schemeClr val="accent3">
              <a:hueOff val="-1543401"/>
              <a:satOff val="9391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17F3CF-F681-4075-9364-261F2F69345E}">
      <dsp:nvSpPr>
        <dsp:cNvPr id="0" name=""/>
        <dsp:cNvSpPr/>
      </dsp:nvSpPr>
      <dsp:spPr>
        <a:xfrm>
          <a:off x="4547225" y="2044032"/>
          <a:ext cx="1268145" cy="1003597"/>
        </a:xfrm>
        <a:prstGeom prst="chevron">
          <a:avLst>
            <a:gd name="adj" fmla="val 70610"/>
          </a:avLst>
        </a:prstGeom>
        <a:solidFill>
          <a:schemeClr val="accent3">
            <a:hueOff val="-1714891"/>
            <a:satOff val="10435"/>
            <a:lumOff val="0"/>
            <a:alphaOff val="0"/>
          </a:schemeClr>
        </a:solidFill>
        <a:ln w="15875" cap="flat" cmpd="sng" algn="ctr">
          <a:solidFill>
            <a:schemeClr val="accent3">
              <a:hueOff val="-1714891"/>
              <a:satOff val="10435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1ECD05-50C0-4811-9668-F1611DDF806F}">
      <dsp:nvSpPr>
        <dsp:cNvPr id="0" name=""/>
        <dsp:cNvSpPr/>
      </dsp:nvSpPr>
      <dsp:spPr>
        <a:xfrm>
          <a:off x="5309558" y="2044032"/>
          <a:ext cx="1268145" cy="1003597"/>
        </a:xfrm>
        <a:prstGeom prst="chevron">
          <a:avLst>
            <a:gd name="adj" fmla="val 70610"/>
          </a:avLst>
        </a:prstGeom>
        <a:solidFill>
          <a:schemeClr val="accent3">
            <a:hueOff val="-1886380"/>
            <a:satOff val="11478"/>
            <a:lumOff val="0"/>
            <a:alphaOff val="0"/>
          </a:schemeClr>
        </a:solidFill>
        <a:ln w="15875" cap="flat" cmpd="sng" algn="ctr">
          <a:solidFill>
            <a:schemeClr val="accent3">
              <a:hueOff val="-1886380"/>
              <a:satOff val="11478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55D67B-82B2-41DA-96C7-150170C5BF55}">
      <dsp:nvSpPr>
        <dsp:cNvPr id="0" name=""/>
        <dsp:cNvSpPr/>
      </dsp:nvSpPr>
      <dsp:spPr>
        <a:xfrm>
          <a:off x="6071289" y="2044032"/>
          <a:ext cx="1268145" cy="1003597"/>
        </a:xfrm>
        <a:prstGeom prst="chevron">
          <a:avLst>
            <a:gd name="adj" fmla="val 70610"/>
          </a:avLst>
        </a:prstGeom>
        <a:solidFill>
          <a:schemeClr val="accent3">
            <a:hueOff val="-2057869"/>
            <a:satOff val="12521"/>
            <a:lumOff val="0"/>
            <a:alphaOff val="0"/>
          </a:schemeClr>
        </a:solidFill>
        <a:ln w="15875" cap="flat" cmpd="sng" algn="ctr">
          <a:solidFill>
            <a:schemeClr val="accent3">
              <a:hueOff val="-2057869"/>
              <a:satOff val="12521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B49179-5982-40BE-829F-BD83F9AC411D}">
      <dsp:nvSpPr>
        <dsp:cNvPr id="0" name=""/>
        <dsp:cNvSpPr/>
      </dsp:nvSpPr>
      <dsp:spPr>
        <a:xfrm>
          <a:off x="6833622" y="2044032"/>
          <a:ext cx="1268145" cy="1003597"/>
        </a:xfrm>
        <a:prstGeom prst="chevron">
          <a:avLst>
            <a:gd name="adj" fmla="val 70610"/>
          </a:avLst>
        </a:prstGeom>
        <a:solidFill>
          <a:schemeClr val="accent3">
            <a:hueOff val="-2229358"/>
            <a:satOff val="13565"/>
            <a:lumOff val="0"/>
            <a:alphaOff val="0"/>
          </a:schemeClr>
        </a:solidFill>
        <a:ln w="15875" cap="flat" cmpd="sng" algn="ctr">
          <a:solidFill>
            <a:schemeClr val="accent3">
              <a:hueOff val="-2229358"/>
              <a:satOff val="13565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F6E7FB-8CDB-4664-8E6E-4EC192981B9A}">
      <dsp:nvSpPr>
        <dsp:cNvPr id="0" name=""/>
        <dsp:cNvSpPr/>
      </dsp:nvSpPr>
      <dsp:spPr>
        <a:xfrm>
          <a:off x="2261431" y="2144392"/>
          <a:ext cx="5489879" cy="80287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-1714891"/>
              <a:satOff val="10435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cap="none" dirty="0"/>
            <a:t>What </a:t>
          </a:r>
          <a:r>
            <a:rPr lang="en-US" sz="2400" kern="1200" cap="none" dirty="0" err="1"/>
            <a:t>instructionals</a:t>
          </a:r>
          <a:r>
            <a:rPr lang="en-US" sz="2400" kern="1200" cap="none" dirty="0"/>
            <a:t> that are optimal for students’ learning experience?</a:t>
          </a:r>
          <a:endParaRPr lang="en-US" sz="2400" kern="1200" dirty="0"/>
        </a:p>
      </dsp:txBody>
      <dsp:txXfrm>
        <a:off x="2261431" y="2144392"/>
        <a:ext cx="5489879" cy="802878"/>
      </dsp:txXfrm>
    </dsp:sp>
    <dsp:sp modelId="{CF4DFF25-8B67-4EB4-ACC3-1CC73FA18D8A}">
      <dsp:nvSpPr>
        <dsp:cNvPr id="0" name=""/>
        <dsp:cNvSpPr/>
      </dsp:nvSpPr>
      <dsp:spPr>
        <a:xfrm>
          <a:off x="2261431" y="3101075"/>
          <a:ext cx="5419427" cy="492675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b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Feasibility</a:t>
          </a:r>
        </a:p>
      </dsp:txBody>
      <dsp:txXfrm>
        <a:off x="2261431" y="3101075"/>
        <a:ext cx="5419427" cy="492675"/>
      </dsp:txXfrm>
    </dsp:sp>
    <dsp:sp modelId="{2ED6BE2E-54C9-4BF7-A8CF-4D3A94BC2A0F}">
      <dsp:nvSpPr>
        <dsp:cNvPr id="0" name=""/>
        <dsp:cNvSpPr/>
      </dsp:nvSpPr>
      <dsp:spPr>
        <a:xfrm>
          <a:off x="2261431" y="3593750"/>
          <a:ext cx="1268145" cy="1003597"/>
        </a:xfrm>
        <a:prstGeom prst="chevron">
          <a:avLst>
            <a:gd name="adj" fmla="val 70610"/>
          </a:avLst>
        </a:prstGeom>
        <a:solidFill>
          <a:schemeClr val="accent3">
            <a:hueOff val="-2400847"/>
            <a:satOff val="14608"/>
            <a:lumOff val="0"/>
            <a:alphaOff val="0"/>
          </a:schemeClr>
        </a:solidFill>
        <a:ln w="15875" cap="flat" cmpd="sng" algn="ctr">
          <a:solidFill>
            <a:schemeClr val="accent3">
              <a:hueOff val="-2400847"/>
              <a:satOff val="14608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322ABB-4DD0-4C08-A965-0933022BD5A1}">
      <dsp:nvSpPr>
        <dsp:cNvPr id="0" name=""/>
        <dsp:cNvSpPr/>
      </dsp:nvSpPr>
      <dsp:spPr>
        <a:xfrm>
          <a:off x="3023162" y="3593750"/>
          <a:ext cx="1268145" cy="1003597"/>
        </a:xfrm>
        <a:prstGeom prst="chevron">
          <a:avLst>
            <a:gd name="adj" fmla="val 70610"/>
          </a:avLst>
        </a:prstGeom>
        <a:solidFill>
          <a:schemeClr val="accent3">
            <a:hueOff val="-2572336"/>
            <a:satOff val="15652"/>
            <a:lumOff val="0"/>
            <a:alphaOff val="0"/>
          </a:schemeClr>
        </a:solidFill>
        <a:ln w="15875" cap="flat" cmpd="sng" algn="ctr">
          <a:solidFill>
            <a:schemeClr val="accent3">
              <a:hueOff val="-2572336"/>
              <a:satOff val="15652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096806-7EAA-4754-BE12-3AA516AE7297}">
      <dsp:nvSpPr>
        <dsp:cNvPr id="0" name=""/>
        <dsp:cNvSpPr/>
      </dsp:nvSpPr>
      <dsp:spPr>
        <a:xfrm>
          <a:off x="3785495" y="3593750"/>
          <a:ext cx="1268145" cy="1003597"/>
        </a:xfrm>
        <a:prstGeom prst="chevron">
          <a:avLst>
            <a:gd name="adj" fmla="val 70610"/>
          </a:avLst>
        </a:prstGeom>
        <a:solidFill>
          <a:schemeClr val="accent3">
            <a:hueOff val="-2743825"/>
            <a:satOff val="16695"/>
            <a:lumOff val="0"/>
            <a:alphaOff val="0"/>
          </a:schemeClr>
        </a:solidFill>
        <a:ln w="15875" cap="flat" cmpd="sng" algn="ctr">
          <a:solidFill>
            <a:schemeClr val="accent3">
              <a:hueOff val="-2743825"/>
              <a:satOff val="16695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D85D4B-CF27-4EF8-8FC6-524DE709463D}">
      <dsp:nvSpPr>
        <dsp:cNvPr id="0" name=""/>
        <dsp:cNvSpPr/>
      </dsp:nvSpPr>
      <dsp:spPr>
        <a:xfrm>
          <a:off x="4547225" y="3593750"/>
          <a:ext cx="1268145" cy="1003597"/>
        </a:xfrm>
        <a:prstGeom prst="chevron">
          <a:avLst>
            <a:gd name="adj" fmla="val 70610"/>
          </a:avLst>
        </a:prstGeom>
        <a:solidFill>
          <a:schemeClr val="accent3">
            <a:hueOff val="-2915314"/>
            <a:satOff val="17739"/>
            <a:lumOff val="0"/>
            <a:alphaOff val="0"/>
          </a:schemeClr>
        </a:solidFill>
        <a:ln w="15875" cap="flat" cmpd="sng" algn="ctr">
          <a:solidFill>
            <a:schemeClr val="accent3">
              <a:hueOff val="-2915314"/>
              <a:satOff val="17739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068F0B-C449-4B38-BBD3-C3725359B50A}">
      <dsp:nvSpPr>
        <dsp:cNvPr id="0" name=""/>
        <dsp:cNvSpPr/>
      </dsp:nvSpPr>
      <dsp:spPr>
        <a:xfrm>
          <a:off x="5309558" y="3593750"/>
          <a:ext cx="1268145" cy="1003597"/>
        </a:xfrm>
        <a:prstGeom prst="chevron">
          <a:avLst>
            <a:gd name="adj" fmla="val 70610"/>
          </a:avLst>
        </a:prstGeom>
        <a:solidFill>
          <a:schemeClr val="accent3">
            <a:hueOff val="-3086803"/>
            <a:satOff val="18782"/>
            <a:lumOff val="0"/>
            <a:alphaOff val="0"/>
          </a:schemeClr>
        </a:solidFill>
        <a:ln w="15875" cap="flat" cmpd="sng" algn="ctr">
          <a:solidFill>
            <a:schemeClr val="accent3">
              <a:hueOff val="-3086803"/>
              <a:satOff val="18782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A9DF5E-1D64-429C-94D3-87CE9E25110D}">
      <dsp:nvSpPr>
        <dsp:cNvPr id="0" name=""/>
        <dsp:cNvSpPr/>
      </dsp:nvSpPr>
      <dsp:spPr>
        <a:xfrm>
          <a:off x="6071289" y="3593750"/>
          <a:ext cx="1268145" cy="1003597"/>
        </a:xfrm>
        <a:prstGeom prst="chevron">
          <a:avLst>
            <a:gd name="adj" fmla="val 70610"/>
          </a:avLst>
        </a:prstGeom>
        <a:solidFill>
          <a:schemeClr val="accent3">
            <a:hueOff val="-3258292"/>
            <a:satOff val="19826"/>
            <a:lumOff val="0"/>
            <a:alphaOff val="0"/>
          </a:schemeClr>
        </a:solidFill>
        <a:ln w="15875" cap="flat" cmpd="sng" algn="ctr">
          <a:solidFill>
            <a:schemeClr val="accent3">
              <a:hueOff val="-3258292"/>
              <a:satOff val="19826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91F362-3554-40C5-8DF5-5701A85D50E4}">
      <dsp:nvSpPr>
        <dsp:cNvPr id="0" name=""/>
        <dsp:cNvSpPr/>
      </dsp:nvSpPr>
      <dsp:spPr>
        <a:xfrm>
          <a:off x="6833622" y="3593750"/>
          <a:ext cx="1268145" cy="1003597"/>
        </a:xfrm>
        <a:prstGeom prst="chevron">
          <a:avLst>
            <a:gd name="adj" fmla="val 70610"/>
          </a:avLst>
        </a:prstGeom>
        <a:solidFill>
          <a:schemeClr val="accent3">
            <a:hueOff val="-3429781"/>
            <a:satOff val="20869"/>
            <a:lumOff val="0"/>
            <a:alphaOff val="0"/>
          </a:schemeClr>
        </a:solidFill>
        <a:ln w="15875" cap="flat" cmpd="sng" algn="ctr">
          <a:solidFill>
            <a:schemeClr val="accent3">
              <a:hueOff val="-3429781"/>
              <a:satOff val="20869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0BC28E-6BD3-422F-9F0C-6FB1F3215436}">
      <dsp:nvSpPr>
        <dsp:cNvPr id="0" name=""/>
        <dsp:cNvSpPr/>
      </dsp:nvSpPr>
      <dsp:spPr>
        <a:xfrm>
          <a:off x="2261431" y="3694110"/>
          <a:ext cx="5489879" cy="80287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-3429781"/>
              <a:satOff val="20869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cap="none" dirty="0"/>
            <a:t>What platforms that are </a:t>
          </a:r>
          <a:r>
            <a:rPr lang="en-US" sz="2400" kern="1200" cap="none" dirty="0" err="1"/>
            <a:t>efficien</a:t>
          </a:r>
          <a:r>
            <a:rPr lang="en-US" sz="2400" kern="1200" cap="none" dirty="0"/>
            <a:t> and effective for the learning </a:t>
          </a:r>
          <a:r>
            <a:rPr lang="en-US" sz="2400" kern="1200" cap="none" dirty="0" err="1"/>
            <a:t>proccess</a:t>
          </a:r>
          <a:r>
            <a:rPr lang="en-US" sz="2400" kern="1200" cap="none" dirty="0"/>
            <a:t>?</a:t>
          </a:r>
          <a:endParaRPr lang="en-US" sz="2400" kern="1200" dirty="0"/>
        </a:p>
      </dsp:txBody>
      <dsp:txXfrm>
        <a:off x="2261431" y="3694110"/>
        <a:ext cx="5489879" cy="80287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0FAC9D-0DAD-446C-9CDC-B2CB0579FF1F}">
      <dsp:nvSpPr>
        <dsp:cNvPr id="0" name=""/>
        <dsp:cNvSpPr/>
      </dsp:nvSpPr>
      <dsp:spPr>
        <a:xfrm>
          <a:off x="4145280" y="532"/>
          <a:ext cx="6217920" cy="207533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Course content and structure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Giving written and verbal feedback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Project guidance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E-mentoring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Students’ assessment</a:t>
          </a:r>
        </a:p>
      </dsp:txBody>
      <dsp:txXfrm>
        <a:off x="4145280" y="259949"/>
        <a:ext cx="5439668" cy="1556504"/>
      </dsp:txXfrm>
    </dsp:sp>
    <dsp:sp modelId="{0DEDEE36-B959-478F-BE8D-3D381EBDE53C}">
      <dsp:nvSpPr>
        <dsp:cNvPr id="0" name=""/>
        <dsp:cNvSpPr/>
      </dsp:nvSpPr>
      <dsp:spPr>
        <a:xfrm>
          <a:off x="0" y="532"/>
          <a:ext cx="4145280" cy="20753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Lecture/Tutor</a:t>
          </a:r>
        </a:p>
      </dsp:txBody>
      <dsp:txXfrm>
        <a:off x="101310" y="101842"/>
        <a:ext cx="3942660" cy="1872718"/>
      </dsp:txXfrm>
    </dsp:sp>
    <dsp:sp modelId="{9CF4A522-B627-4F2E-B4E4-D9FA8736095D}">
      <dsp:nvSpPr>
        <dsp:cNvPr id="0" name=""/>
        <dsp:cNvSpPr/>
      </dsp:nvSpPr>
      <dsp:spPr>
        <a:xfrm>
          <a:off x="4145280" y="2283404"/>
          <a:ext cx="6217920" cy="207533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Course structure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Organization of time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How to access and use course element and resources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Responsibility as a learner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Communication with tutor and other students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The assessment system</a:t>
          </a:r>
        </a:p>
      </dsp:txBody>
      <dsp:txXfrm>
        <a:off x="4145280" y="2542821"/>
        <a:ext cx="5439668" cy="1556504"/>
      </dsp:txXfrm>
    </dsp:sp>
    <dsp:sp modelId="{1768AD4D-D55B-4FF7-A423-81664920BBFD}">
      <dsp:nvSpPr>
        <dsp:cNvPr id="0" name=""/>
        <dsp:cNvSpPr/>
      </dsp:nvSpPr>
      <dsp:spPr>
        <a:xfrm>
          <a:off x="0" y="2283404"/>
          <a:ext cx="4145280" cy="2075338"/>
        </a:xfrm>
        <a:prstGeom prst="roundRect">
          <a:avLst/>
        </a:prstGeom>
        <a:solidFill>
          <a:schemeClr val="accent6">
            <a:lumMod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Students</a:t>
          </a:r>
        </a:p>
      </dsp:txBody>
      <dsp:txXfrm>
        <a:off x="101310" y="2384714"/>
        <a:ext cx="3942660" cy="18727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837AA-D841-45FE-98DB-0B65E9DED7EE}" type="datetimeFigureOut">
              <a:rPr lang="en-US" smtClean="0"/>
              <a:t>04-May-20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6F9D-071B-4FDC-8433-B05F147FE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45279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837AA-D841-45FE-98DB-0B65E9DED7EE}" type="datetimeFigureOut">
              <a:rPr lang="en-US" smtClean="0"/>
              <a:t>04-May-20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6F9D-071B-4FDC-8433-B05F147FE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877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837AA-D841-45FE-98DB-0B65E9DED7EE}" type="datetimeFigureOut">
              <a:rPr lang="en-US" smtClean="0"/>
              <a:t>04-May-20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6F9D-071B-4FDC-8433-B05F147FE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3043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837AA-D841-45FE-98DB-0B65E9DED7EE}" type="datetimeFigureOut">
              <a:rPr lang="en-US" smtClean="0"/>
              <a:t>04-May-20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6F9D-071B-4FDC-8433-B05F147FE944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903052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837AA-D841-45FE-98DB-0B65E9DED7EE}" type="datetimeFigureOut">
              <a:rPr lang="en-US" smtClean="0"/>
              <a:t>04-May-20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6F9D-071B-4FDC-8433-B05F147FE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339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837AA-D841-45FE-98DB-0B65E9DED7EE}" type="datetimeFigureOut">
              <a:rPr lang="en-US" smtClean="0"/>
              <a:t>04-May-20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6F9D-071B-4FDC-8433-B05F147FE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7552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837AA-D841-45FE-98DB-0B65E9DED7EE}" type="datetimeFigureOut">
              <a:rPr lang="en-US" smtClean="0"/>
              <a:t>04-May-20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6F9D-071B-4FDC-8433-B05F147FE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134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837AA-D841-45FE-98DB-0B65E9DED7EE}" type="datetimeFigureOut">
              <a:rPr lang="en-US" smtClean="0"/>
              <a:t>04-May-20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6F9D-071B-4FDC-8433-B05F147FE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463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837AA-D841-45FE-98DB-0B65E9DED7EE}" type="datetimeFigureOut">
              <a:rPr lang="en-US" smtClean="0"/>
              <a:t>04-May-20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6F9D-071B-4FDC-8433-B05F147FE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34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837AA-D841-45FE-98DB-0B65E9DED7EE}" type="datetimeFigureOut">
              <a:rPr lang="en-US" smtClean="0"/>
              <a:t>04-May-20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6F9D-071B-4FDC-8433-B05F147FE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196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837AA-D841-45FE-98DB-0B65E9DED7EE}" type="datetimeFigureOut">
              <a:rPr lang="en-US" smtClean="0"/>
              <a:t>04-May-20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6F9D-071B-4FDC-8433-B05F147FE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757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837AA-D841-45FE-98DB-0B65E9DED7EE}" type="datetimeFigureOut">
              <a:rPr lang="en-US" smtClean="0"/>
              <a:t>04-May-20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6F9D-071B-4FDC-8433-B05F147FE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053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837AA-D841-45FE-98DB-0B65E9DED7EE}" type="datetimeFigureOut">
              <a:rPr lang="en-US" smtClean="0"/>
              <a:t>04-May-20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6F9D-071B-4FDC-8433-B05F147FE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206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837AA-D841-45FE-98DB-0B65E9DED7EE}" type="datetimeFigureOut">
              <a:rPr lang="en-US" smtClean="0"/>
              <a:t>04-May-20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6F9D-071B-4FDC-8433-B05F147FE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261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837AA-D841-45FE-98DB-0B65E9DED7EE}" type="datetimeFigureOut">
              <a:rPr lang="en-US" smtClean="0"/>
              <a:t>04-May-20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6F9D-071B-4FDC-8433-B05F147FE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53507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837AA-D841-45FE-98DB-0B65E9DED7EE}" type="datetimeFigureOut">
              <a:rPr lang="en-US" smtClean="0"/>
              <a:t>04-May-20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6F9D-071B-4FDC-8433-B05F147FE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380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837AA-D841-45FE-98DB-0B65E9DED7EE}" type="datetimeFigureOut">
              <a:rPr lang="en-US" smtClean="0"/>
              <a:t>04-May-20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6F9D-071B-4FDC-8433-B05F147FE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570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4F837AA-D841-45FE-98DB-0B65E9DED7EE}" type="datetimeFigureOut">
              <a:rPr lang="en-US" smtClean="0"/>
              <a:t>04-May-20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14C6F9D-071B-4FDC-8433-B05F147FE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785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2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09100-9393-49AF-A148-4BEEACE5F9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76938" y="628651"/>
            <a:ext cx="7764049" cy="1485900"/>
          </a:xfrm>
        </p:spPr>
        <p:txBody>
          <a:bodyPr>
            <a:normAutofit/>
          </a:bodyPr>
          <a:lstStyle/>
          <a:p>
            <a:r>
              <a:rPr lang="en-US" cap="none" dirty="0"/>
              <a:t>Teaching Learning during COVID-19 Pandemic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D99FC6-4EB5-48A5-A20B-E48F2F05F3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00413" y="4843463"/>
            <a:ext cx="7140575" cy="14859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800" b="1" cap="none" dirty="0">
                <a:solidFill>
                  <a:schemeClr val="tx1"/>
                </a:solidFill>
              </a:rPr>
              <a:t>Lisa Musharyanti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800" cap="none" dirty="0">
                <a:solidFill>
                  <a:schemeClr val="tx1"/>
                </a:solidFill>
              </a:rPr>
              <a:t>Master of Nursing Program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800" cap="none" dirty="0" err="1">
                <a:solidFill>
                  <a:schemeClr val="tx1"/>
                </a:solidFill>
              </a:rPr>
              <a:t>Universitas</a:t>
            </a:r>
            <a:r>
              <a:rPr lang="en-US" sz="2800" cap="none" dirty="0">
                <a:solidFill>
                  <a:schemeClr val="tx1"/>
                </a:solidFill>
              </a:rPr>
              <a:t> Muhammadiyah Yogyakarta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05B2DBB-D16D-490A-B007-24D042434004}"/>
              </a:ext>
            </a:extLst>
          </p:cNvPr>
          <p:cNvSpPr txBox="1"/>
          <p:nvPr/>
        </p:nvSpPr>
        <p:spPr>
          <a:xfrm>
            <a:off x="614363" y="2786063"/>
            <a:ext cx="2686050" cy="92333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International Webinar Nurse’s Talk </a:t>
            </a:r>
          </a:p>
          <a:p>
            <a:r>
              <a:rPr lang="en-US" dirty="0"/>
              <a:t>Yogyakarta, Mei 4 2020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4C8CA2-FACF-4AC3-9D68-AF2C8C66C8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12" y="4763"/>
            <a:ext cx="1676400" cy="2314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708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0785AE-1B85-4F38-BE92-F2D568EC0E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746457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D7533CB-BC77-45B6-9FE0-D9F78AE022A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5992" y="1537253"/>
            <a:ext cx="7201988" cy="4425950"/>
          </a:xfrm>
        </p:spPr>
      </p:pic>
      <p:sp>
        <p:nvSpPr>
          <p:cNvPr id="6" name="Arc 5">
            <a:extLst>
              <a:ext uri="{FF2B5EF4-FFF2-40B4-BE49-F238E27FC236}">
                <a16:creationId xmlns:a16="http://schemas.microsoft.com/office/drawing/2014/main" id="{0F78FCEC-8869-4065-A723-704373F23D79}"/>
              </a:ext>
            </a:extLst>
          </p:cNvPr>
          <p:cNvSpPr/>
          <p:nvPr/>
        </p:nvSpPr>
        <p:spPr>
          <a:xfrm>
            <a:off x="3048000" y="4333185"/>
            <a:ext cx="2398643" cy="1457739"/>
          </a:xfrm>
          <a:prstGeom prst="arc">
            <a:avLst>
              <a:gd name="adj1" fmla="val 16200000"/>
              <a:gd name="adj2" fmla="val 1565377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5E30986-A460-4A73-B808-81076F2C24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1676400" cy="1537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8377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52841-94A8-42E1-9A7D-E0F90EAA87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867383"/>
          </a:xfrm>
        </p:spPr>
        <p:txBody>
          <a:bodyPr/>
          <a:lstStyle/>
          <a:p>
            <a:r>
              <a:rPr lang="en-US" dirty="0"/>
              <a:t>ANOTHER PLATFORMS/LMS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CDEEBE5-8E91-45D2-8987-9BD68D56553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6491288" y="1378744"/>
            <a:ext cx="2624138" cy="210026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77B9AD0-3DBB-42BA-8213-C05BCD28D3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8863" y="1600200"/>
            <a:ext cx="3114676" cy="16573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F511F09-D4C6-4DF0-9A41-876EB298E1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3076" y="3643312"/>
            <a:ext cx="2143125" cy="21431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2237354-3629-4169-9867-F781252CD3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19600" y="3643312"/>
            <a:ext cx="2381250" cy="23812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BC4AA31-DBA2-49D5-A404-E936D435CB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67600" y="3929062"/>
            <a:ext cx="2771775" cy="185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5105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AF930-733C-4E98-A998-F7B66AD826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853096"/>
          </a:xfrm>
        </p:spPr>
        <p:txBody>
          <a:bodyPr/>
          <a:lstStyle/>
          <a:p>
            <a:r>
              <a:rPr lang="en-US" dirty="0"/>
              <a:t>ACADEMIC PHASE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B1795A-35AF-4B47-9B18-77D93DB3578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628776"/>
            <a:ext cx="10363826" cy="4162424"/>
          </a:xfrm>
        </p:spPr>
        <p:txBody>
          <a:bodyPr/>
          <a:lstStyle/>
          <a:p>
            <a:r>
              <a:rPr lang="en-US" sz="2800" dirty="0"/>
              <a:t>Tutorial</a:t>
            </a:r>
          </a:p>
          <a:p>
            <a:r>
              <a:rPr lang="en-US" sz="2800" dirty="0"/>
              <a:t>Mentoring</a:t>
            </a:r>
          </a:p>
          <a:p>
            <a:r>
              <a:rPr lang="en-US" sz="2800" dirty="0"/>
              <a:t>Project Consultation</a:t>
            </a:r>
          </a:p>
          <a:p>
            <a:r>
              <a:rPr lang="en-US" sz="2800" dirty="0"/>
              <a:t>Thesis consultation</a:t>
            </a:r>
          </a:p>
          <a:p>
            <a:r>
              <a:rPr lang="en-US" sz="2800" dirty="0"/>
              <a:t>Lectures</a:t>
            </a:r>
          </a:p>
          <a:p>
            <a:r>
              <a:rPr lang="en-US" sz="2800" dirty="0"/>
              <a:t>Thesis </a:t>
            </a:r>
            <a:r>
              <a:rPr lang="en-US" sz="2800" dirty="0" err="1"/>
              <a:t>defence</a:t>
            </a:r>
            <a:r>
              <a:rPr lang="en-US" sz="2800" dirty="0"/>
              <a:t>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37CBB7E-C09C-4530-9788-2146538227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4052" y="1496032"/>
            <a:ext cx="4863548" cy="3513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8713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5492D3-F15B-47D5-AA4F-026C2A3DD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448283"/>
          </a:xfrm>
        </p:spPr>
        <p:txBody>
          <a:bodyPr>
            <a:normAutofit fontScale="90000"/>
          </a:bodyPr>
          <a:lstStyle/>
          <a:p>
            <a:r>
              <a:rPr lang="en-US" cap="none" dirty="0"/>
              <a:t>Thesis/ </a:t>
            </a:r>
            <a:r>
              <a:rPr lang="en-US" cap="none" dirty="0" err="1"/>
              <a:t>Skripsi</a:t>
            </a:r>
            <a:r>
              <a:rPr lang="en-US" cap="none" dirty="0"/>
              <a:t> Consultation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B2B34E4-7939-43F9-ABB9-7B509792A9BF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463" y="2366963"/>
            <a:ext cx="5300663" cy="3424237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52A7C67-0B41-4E9B-9166-A7C5425744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7425" y="2214694"/>
            <a:ext cx="4842614" cy="3771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0032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1A163-C843-4850-B9EB-B85F230E3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451182"/>
          </a:xfrm>
        </p:spPr>
        <p:txBody>
          <a:bodyPr>
            <a:normAutofit fontScale="90000"/>
          </a:bodyPr>
          <a:lstStyle/>
          <a:p>
            <a:r>
              <a:rPr lang="en-US" cap="none" dirty="0"/>
              <a:t>Mentoring, Project Consultation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0D741CF-E0E5-443C-A5DF-1B9DC396466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224" y="2364064"/>
            <a:ext cx="6223340" cy="3424237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2E2A465-DF5F-48E9-A6F8-716DC3A515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2807" y="2123661"/>
            <a:ext cx="4789419" cy="261067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F2603A4-1165-475C-AD4D-1A8D10D02F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7516" y="1297581"/>
            <a:ext cx="3115326" cy="1652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1940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BC55D46-4000-4168-BED7-943D173837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3485" y="1571626"/>
            <a:ext cx="5153415" cy="291188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0484CF6-1BF8-4734-9840-3E42B2459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32805"/>
            <a:ext cx="10364451" cy="938821"/>
          </a:xfrm>
        </p:spPr>
        <p:txBody>
          <a:bodyPr/>
          <a:lstStyle/>
          <a:p>
            <a:r>
              <a:rPr lang="en-US" cap="none" dirty="0"/>
              <a:t>Clinical Education/ Clinical Rotation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FE87B06-4E6D-4D3F-8B13-A1C7ADAFE18A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457200" y="1500188"/>
            <a:ext cx="6100763" cy="4739295"/>
          </a:xfrm>
          <a:prstGeom prst="rect">
            <a:avLst/>
          </a:prstGeom>
        </p:spPr>
      </p:pic>
      <p:sp>
        <p:nvSpPr>
          <p:cNvPr id="4" name="Arrow: Right 3">
            <a:extLst>
              <a:ext uri="{FF2B5EF4-FFF2-40B4-BE49-F238E27FC236}">
                <a16:creationId xmlns:a16="http://schemas.microsoft.com/office/drawing/2014/main" id="{7230A092-61DA-4F71-8452-D4FD23E88EFD}"/>
              </a:ext>
            </a:extLst>
          </p:cNvPr>
          <p:cNvSpPr/>
          <p:nvPr/>
        </p:nvSpPr>
        <p:spPr>
          <a:xfrm>
            <a:off x="913775" y="3114675"/>
            <a:ext cx="4338637" cy="2028825"/>
          </a:xfrm>
          <a:prstGeom prst="righ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Clinical Rotation in hospital’s </a:t>
            </a:r>
            <a:r>
              <a:rPr lang="en-US" sz="2800" dirty="0" err="1"/>
              <a:t>departement</a:t>
            </a:r>
            <a:endParaRPr lang="en-US" sz="2800" dirty="0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29E554B5-53AE-454C-B8FF-C06998C30E0F}"/>
              </a:ext>
            </a:extLst>
          </p:cNvPr>
          <p:cNvSpPr/>
          <p:nvPr/>
        </p:nvSpPr>
        <p:spPr>
          <a:xfrm>
            <a:off x="4764882" y="3600450"/>
            <a:ext cx="4519613" cy="3086100"/>
          </a:xfrm>
          <a:prstGeom prst="right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E- Learning </a:t>
            </a:r>
            <a:r>
              <a:rPr lang="en-US" sz="2800" dirty="0">
                <a:latin typeface="Arial Rounded MT Bold" panose="020F070403050403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2790822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D211A4-4ABC-4C99-9310-3687C790E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476858"/>
          </a:xfrm>
        </p:spPr>
        <p:txBody>
          <a:bodyPr>
            <a:normAutofit fontScale="90000"/>
          </a:bodyPr>
          <a:lstStyle/>
          <a:p>
            <a:r>
              <a:rPr lang="en-US" dirty="0"/>
              <a:t>We have to decide 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575B8C13-86BA-4B07-8254-B67AB65CCEE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32103" y="2490182"/>
            <a:ext cx="2688569" cy="3420152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EC11EB1-E4EE-4E16-9EF0-44A37C42C595}"/>
              </a:ext>
            </a:extLst>
          </p:cNvPr>
          <p:cNvSpPr/>
          <p:nvPr/>
        </p:nvSpPr>
        <p:spPr>
          <a:xfrm>
            <a:off x="3165199" y="2021681"/>
            <a:ext cx="3743325" cy="3386138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What activity that can be done using online </a:t>
            </a:r>
          </a:p>
          <a:p>
            <a:pPr algn="ctr"/>
            <a:r>
              <a:rPr lang="en-US" sz="2400" dirty="0"/>
              <a:t>platform ?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11B9881-BFFD-4548-9789-733BD6A3A36E}"/>
              </a:ext>
            </a:extLst>
          </p:cNvPr>
          <p:cNvSpPr/>
          <p:nvPr/>
        </p:nvSpPr>
        <p:spPr>
          <a:xfrm>
            <a:off x="7401961" y="2036696"/>
            <a:ext cx="3743325" cy="3386138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What activities that can’t be done using online platform ?</a:t>
            </a:r>
          </a:p>
        </p:txBody>
      </p:sp>
      <p:sp>
        <p:nvSpPr>
          <p:cNvPr id="7" name="Arrow: Left-Right 6">
            <a:extLst>
              <a:ext uri="{FF2B5EF4-FFF2-40B4-BE49-F238E27FC236}">
                <a16:creationId xmlns:a16="http://schemas.microsoft.com/office/drawing/2014/main" id="{89FC75AC-100E-479C-AC1D-52FD6E1ECE66}"/>
              </a:ext>
            </a:extLst>
          </p:cNvPr>
          <p:cNvSpPr/>
          <p:nvPr/>
        </p:nvSpPr>
        <p:spPr>
          <a:xfrm>
            <a:off x="6660132" y="2601981"/>
            <a:ext cx="985838" cy="542925"/>
          </a:xfrm>
          <a:prstGeom prst="leftRigh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6972878-4B91-4C1B-BF1C-98AC3682DF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1676400" cy="1871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8340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4DF780-F20F-47DB-9289-13C412E27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905483"/>
          </a:xfrm>
        </p:spPr>
        <p:txBody>
          <a:bodyPr/>
          <a:lstStyle/>
          <a:p>
            <a:r>
              <a:rPr lang="en-US" dirty="0"/>
              <a:t>Learning Activity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C141640-5060-425F-97F7-1EF1B60DC06D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64876054"/>
              </p:ext>
            </p:extLst>
          </p:nvPr>
        </p:nvGraphicFramePr>
        <p:xfrm>
          <a:off x="914400" y="1655763"/>
          <a:ext cx="10363200" cy="4135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020ECE28-5CE1-4F03-AFEE-FCD65A14CB6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9844" y="2610677"/>
            <a:ext cx="2682530" cy="341906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DA6B295-ED52-4CA0-B01B-AFC048BE706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0"/>
            <a:ext cx="1676545" cy="1871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3306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4BC2E-D6AD-43DB-88B2-25B98A29C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574179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Challenges of distance learning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A53CD4B-102C-416A-9ACA-8858E860B838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000190650"/>
              </p:ext>
            </p:extLst>
          </p:nvPr>
        </p:nvGraphicFramePr>
        <p:xfrm>
          <a:off x="914400" y="1192213"/>
          <a:ext cx="10363200" cy="45989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3801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6CA7A-1515-4D34-96DB-C220575F7D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448284"/>
          </a:xfrm>
        </p:spPr>
        <p:txBody>
          <a:bodyPr>
            <a:normAutofit fontScale="90000"/>
          </a:bodyPr>
          <a:lstStyle/>
          <a:p>
            <a:r>
              <a:rPr lang="en-US" cap="none" dirty="0"/>
              <a:t>PREPARATION OF LECTURE &amp; STUDENTS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88D59F0B-4785-424A-9A3B-C3B746EE0443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586602325"/>
              </p:ext>
            </p:extLst>
          </p:nvPr>
        </p:nvGraphicFramePr>
        <p:xfrm>
          <a:off x="914400" y="1431925"/>
          <a:ext cx="10363200" cy="4359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14243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69C6B17-5D7A-42D6-9043-866DA6A50D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74" y="14491"/>
            <a:ext cx="1676400" cy="135048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2A60E7-9DBB-4A27-A761-7A82C0581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74645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55E0E2-2512-49D2-9A64-404B663D4BD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07757" y="1649894"/>
            <a:ext cx="10363826" cy="426719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cap="none" dirty="0"/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5D916EC3-D7E9-40E1-8EAD-1BAED8FCFF69}"/>
              </a:ext>
            </a:extLst>
          </p:cNvPr>
          <p:cNvSpPr/>
          <p:nvPr/>
        </p:nvSpPr>
        <p:spPr>
          <a:xfrm>
            <a:off x="3674165" y="1659834"/>
            <a:ext cx="1007165" cy="9806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CEBF1EB6-2F3B-4C6E-8407-FC474DCD7119}"/>
              </a:ext>
            </a:extLst>
          </p:cNvPr>
          <p:cNvSpPr/>
          <p:nvPr/>
        </p:nvSpPr>
        <p:spPr>
          <a:xfrm>
            <a:off x="2438400" y="3982277"/>
            <a:ext cx="1007165" cy="9806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9E076FFF-D167-41F9-A3B6-4DFC338B3C9F}"/>
              </a:ext>
            </a:extLst>
          </p:cNvPr>
          <p:cNvSpPr/>
          <p:nvPr/>
        </p:nvSpPr>
        <p:spPr>
          <a:xfrm>
            <a:off x="3170582" y="2845902"/>
            <a:ext cx="1007165" cy="9806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BE45312-ADA3-4CB5-8EA5-A2E26CE5538F}"/>
              </a:ext>
            </a:extLst>
          </p:cNvPr>
          <p:cNvSpPr/>
          <p:nvPr/>
        </p:nvSpPr>
        <p:spPr>
          <a:xfrm>
            <a:off x="701115" y="1798982"/>
            <a:ext cx="2293876" cy="1984511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COVID-19 pandemic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243FDDF-0D89-4947-9622-88F79AF5EAE0}"/>
              </a:ext>
            </a:extLst>
          </p:cNvPr>
          <p:cNvSpPr/>
          <p:nvPr/>
        </p:nvSpPr>
        <p:spPr>
          <a:xfrm>
            <a:off x="5300870" y="1798982"/>
            <a:ext cx="4943060" cy="980661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Social/physical distancing changed how nursing students are learning around the globe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3E51481-FBCF-49C5-9940-73AF017FAD1F}"/>
              </a:ext>
            </a:extLst>
          </p:cNvPr>
          <p:cNvSpPr/>
          <p:nvPr/>
        </p:nvSpPr>
        <p:spPr>
          <a:xfrm>
            <a:off x="4681330" y="3046341"/>
            <a:ext cx="4943060" cy="98066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Learning process must be continue : undergraduate, clinical education, post graduate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D6612F5-F5AA-497C-95CC-F9ABB9541542}"/>
              </a:ext>
            </a:extLst>
          </p:cNvPr>
          <p:cNvSpPr/>
          <p:nvPr/>
        </p:nvSpPr>
        <p:spPr>
          <a:xfrm>
            <a:off x="3803377" y="4217505"/>
            <a:ext cx="4943060" cy="980661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Replacement of conventional learning to online learning &amp; distance learning </a:t>
            </a:r>
          </a:p>
        </p:txBody>
      </p:sp>
    </p:spTree>
    <p:extLst>
      <p:ext uri="{BB962C8B-B14F-4D97-AF65-F5344CB8AC3E}">
        <p14:creationId xmlns:p14="http://schemas.microsoft.com/office/powerpoint/2010/main" val="5252643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E3C51-0EB1-42A7-9E6B-1CC1BBF2BB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695933"/>
          </a:xfrm>
        </p:spPr>
        <p:txBody>
          <a:bodyPr/>
          <a:lstStyle/>
          <a:p>
            <a:r>
              <a:rPr lang="en-US" cap="none" dirty="0"/>
              <a:t>Challenges Of Distance Learning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7A830A-9783-4BD7-A306-DA51DB60461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149" y="1571625"/>
            <a:ext cx="10363826" cy="4148137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2AA74FF-C99C-4209-8789-1230148FD249}"/>
              </a:ext>
            </a:extLst>
          </p:cNvPr>
          <p:cNvSpPr/>
          <p:nvPr/>
        </p:nvSpPr>
        <p:spPr>
          <a:xfrm>
            <a:off x="1585913" y="2028825"/>
            <a:ext cx="4143375" cy="2328863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What instructional that are optimal for students’ learning experience ?</a:t>
            </a:r>
          </a:p>
          <a:p>
            <a:pPr algn="ctr"/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64CAAA8-F189-4999-8899-CDD8D7BEB081}"/>
              </a:ext>
            </a:extLst>
          </p:cNvPr>
          <p:cNvSpPr/>
          <p:nvPr/>
        </p:nvSpPr>
        <p:spPr>
          <a:xfrm>
            <a:off x="6096000" y="1885950"/>
            <a:ext cx="4510087" cy="125730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MAJORITY : FOCUS ON COGNITIF DOMAIN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FF5889E-60FC-4C0E-97BB-675A1AB4EE54}"/>
              </a:ext>
            </a:extLst>
          </p:cNvPr>
          <p:cNvSpPr/>
          <p:nvPr/>
        </p:nvSpPr>
        <p:spPr>
          <a:xfrm>
            <a:off x="6169818" y="3400425"/>
            <a:ext cx="4362449" cy="12573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CONSTRUCTIVE FEEDBACK </a:t>
            </a: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B403DB61-C96B-444C-820B-EC81A445590C}"/>
              </a:ext>
            </a:extLst>
          </p:cNvPr>
          <p:cNvSpPr/>
          <p:nvPr/>
        </p:nvSpPr>
        <p:spPr>
          <a:xfrm>
            <a:off x="5500688" y="2528888"/>
            <a:ext cx="901364" cy="1257300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0782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BE5FB5-B203-48A5-B456-C03B7B5A90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637" y="515279"/>
            <a:ext cx="10364451" cy="810233"/>
          </a:xfrm>
        </p:spPr>
        <p:txBody>
          <a:bodyPr/>
          <a:lstStyle/>
          <a:p>
            <a:r>
              <a:rPr lang="en-US" cap="none" dirty="0"/>
              <a:t>Challenges Of Distance Learning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7842F7-C53F-4EAC-B29F-A1D51641ADA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714500"/>
            <a:ext cx="10363826" cy="4076699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D9A5E6E-6E1C-4FB2-9FAD-AF0A03A0D2E3}"/>
              </a:ext>
            </a:extLst>
          </p:cNvPr>
          <p:cNvSpPr/>
          <p:nvPr/>
        </p:nvSpPr>
        <p:spPr>
          <a:xfrm>
            <a:off x="1471613" y="2557462"/>
            <a:ext cx="4157662" cy="17430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What platforms that are </a:t>
            </a:r>
            <a:r>
              <a:rPr lang="en-US" sz="2400" dirty="0" err="1">
                <a:solidFill>
                  <a:schemeClr val="tx1"/>
                </a:solidFill>
              </a:rPr>
              <a:t>efficien</a:t>
            </a:r>
            <a:r>
              <a:rPr lang="en-US" sz="2400" dirty="0">
                <a:solidFill>
                  <a:schemeClr val="tx1"/>
                </a:solidFill>
              </a:rPr>
              <a:t> and effective for the learning process ?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33771B7-9548-40B3-A0D0-BA13CA67B97D}"/>
              </a:ext>
            </a:extLst>
          </p:cNvPr>
          <p:cNvSpPr/>
          <p:nvPr/>
        </p:nvSpPr>
        <p:spPr>
          <a:xfrm>
            <a:off x="6886575" y="1828800"/>
            <a:ext cx="3514725" cy="1071563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BANDWITH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C0C93CC-53F0-49CF-B210-A9E3D9EA252D}"/>
              </a:ext>
            </a:extLst>
          </p:cNvPr>
          <p:cNvSpPr/>
          <p:nvPr/>
        </p:nvSpPr>
        <p:spPr>
          <a:xfrm>
            <a:off x="6886574" y="4300537"/>
            <a:ext cx="3514725" cy="1071563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FINANCIAL ASPECT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6E77739-1CB7-4F91-ABB8-CCD724C7848F}"/>
              </a:ext>
            </a:extLst>
          </p:cNvPr>
          <p:cNvSpPr/>
          <p:nvPr/>
        </p:nvSpPr>
        <p:spPr>
          <a:xfrm>
            <a:off x="6886574" y="3052763"/>
            <a:ext cx="3514725" cy="1071563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CONNECTION</a:t>
            </a: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6840B80B-6D9D-49F3-BFEC-02CF5C9B08B9}"/>
              </a:ext>
            </a:extLst>
          </p:cNvPr>
          <p:cNvSpPr/>
          <p:nvPr/>
        </p:nvSpPr>
        <p:spPr>
          <a:xfrm>
            <a:off x="5757863" y="2557462"/>
            <a:ext cx="804864" cy="2014538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9400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9009F-0409-47B4-B3DA-F69E8D6A5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871070"/>
          </a:xfrm>
        </p:spPr>
        <p:txBody>
          <a:bodyPr/>
          <a:lstStyle/>
          <a:p>
            <a:r>
              <a:rPr lang="en-US" cap="none" dirty="0"/>
              <a:t>Challenges Of Distance Learning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7AD88F-6478-4FCA-A395-EA0E3612F0A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489588"/>
            <a:ext cx="10363826" cy="4301611"/>
          </a:xfrm>
        </p:spPr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4B6AD887-476F-465E-8C40-014D5F494386}"/>
              </a:ext>
            </a:extLst>
          </p:cNvPr>
          <p:cNvSpPr/>
          <p:nvPr/>
        </p:nvSpPr>
        <p:spPr>
          <a:xfrm>
            <a:off x="1260452" y="2843980"/>
            <a:ext cx="4955458" cy="1592826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Assessment Methods 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0BC04E0-B035-4FE1-B0F7-38F12409FBE0}"/>
              </a:ext>
            </a:extLst>
          </p:cNvPr>
          <p:cNvSpPr/>
          <p:nvPr/>
        </p:nvSpPr>
        <p:spPr>
          <a:xfrm>
            <a:off x="7246596" y="3421626"/>
            <a:ext cx="3754582" cy="83127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Combine the summative assessment and formative assessment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099D422-F2D0-4697-AA60-6BB44027F8CF}"/>
              </a:ext>
            </a:extLst>
          </p:cNvPr>
          <p:cNvSpPr/>
          <p:nvPr/>
        </p:nvSpPr>
        <p:spPr>
          <a:xfrm>
            <a:off x="8880764" y="2507226"/>
            <a:ext cx="45719" cy="457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5BE807D-6B69-497A-BFF0-90AE5C36F3B7}"/>
              </a:ext>
            </a:extLst>
          </p:cNvPr>
          <p:cNvSpPr/>
          <p:nvPr/>
        </p:nvSpPr>
        <p:spPr>
          <a:xfrm>
            <a:off x="7246596" y="2095745"/>
            <a:ext cx="3781621" cy="914400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Avoid one single test as a summative assessment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ADB556D0-66EF-43CB-B1AB-1BB4DF092882}"/>
              </a:ext>
            </a:extLst>
          </p:cNvPr>
          <p:cNvSpPr/>
          <p:nvPr/>
        </p:nvSpPr>
        <p:spPr>
          <a:xfrm>
            <a:off x="7246596" y="4606412"/>
            <a:ext cx="3754582" cy="831273"/>
          </a:xfrm>
          <a:prstGeom prst="round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Feedback and various assessment during the course program</a:t>
            </a: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C2F36B2F-4FAB-41B7-A282-C09C7DB88667}"/>
              </a:ext>
            </a:extLst>
          </p:cNvPr>
          <p:cNvSpPr/>
          <p:nvPr/>
        </p:nvSpPr>
        <p:spPr>
          <a:xfrm>
            <a:off x="6248400" y="2715490"/>
            <a:ext cx="568036" cy="22028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0162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853F54-C1AC-4AE6-9165-44B70D6531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alhamdulillah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8587D4-1650-4B37-8FAD-0CFA227F43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200" dirty="0" err="1">
                <a:solidFill>
                  <a:schemeClr val="tx1"/>
                </a:solidFill>
                <a:latin typeface="Algerian" panose="04020705040A02060702" pitchFamily="82" charset="0"/>
              </a:rPr>
              <a:t>Semoga</a:t>
            </a:r>
            <a:r>
              <a:rPr lang="en-US" sz="3200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Algerian" panose="04020705040A02060702" pitchFamily="82" charset="0"/>
              </a:rPr>
              <a:t>bermanfaat</a:t>
            </a:r>
            <a:endParaRPr lang="en-US" sz="3200" dirty="0">
              <a:solidFill>
                <a:schemeClr val="tx1"/>
              </a:solidFill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8877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A73A0D-AB54-4D4D-AEC8-FE6F008C5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666944"/>
          </a:xfrm>
        </p:spPr>
        <p:txBody>
          <a:bodyPr/>
          <a:lstStyle/>
          <a:p>
            <a:r>
              <a:rPr lang="en-US" dirty="0"/>
              <a:t>OUR RESPONDS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4CD358-16E5-4763-98A7-B2CDDD06395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149" y="1598466"/>
            <a:ext cx="10363826" cy="4285499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6BC9EC8-3CEE-4D91-93AB-2A3784F7D7ED}"/>
              </a:ext>
            </a:extLst>
          </p:cNvPr>
          <p:cNvSpPr/>
          <p:nvPr/>
        </p:nvSpPr>
        <p:spPr>
          <a:xfrm>
            <a:off x="2816087" y="1865402"/>
            <a:ext cx="6877879" cy="453728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Thinking of the  learning objective for the students 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981BF40-24D4-4828-90B4-E92E2C087F8C}"/>
              </a:ext>
            </a:extLst>
          </p:cNvPr>
          <p:cNvSpPr/>
          <p:nvPr/>
        </p:nvSpPr>
        <p:spPr>
          <a:xfrm>
            <a:off x="2816087" y="2586066"/>
            <a:ext cx="6970644" cy="552176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What methods can be used to help students learnt at a distance?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05BC0ED-8E40-4C41-BF2F-A56C52428F96}"/>
              </a:ext>
            </a:extLst>
          </p:cNvPr>
          <p:cNvSpPr/>
          <p:nvPr/>
        </p:nvSpPr>
        <p:spPr>
          <a:xfrm>
            <a:off x="2816087" y="3465127"/>
            <a:ext cx="6970644" cy="552176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What are online platform can be used?</a:t>
            </a:r>
          </a:p>
          <a:p>
            <a:pPr algn="ctr"/>
            <a:endParaRPr lang="en-US" dirty="0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09FDE412-EE97-4047-B943-C84815134DBD}"/>
              </a:ext>
            </a:extLst>
          </p:cNvPr>
          <p:cNvSpPr/>
          <p:nvPr/>
        </p:nvSpPr>
        <p:spPr>
          <a:xfrm>
            <a:off x="1364974" y="2092266"/>
            <a:ext cx="1040295" cy="3195351"/>
          </a:xfrm>
          <a:prstGeom prst="rightArrow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336F385-A697-4250-A9ED-5E8A0EC600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49" y="1"/>
            <a:ext cx="1676400" cy="1495918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2EC5D2D-E361-46F5-8CAC-C21ABED81852}"/>
              </a:ext>
            </a:extLst>
          </p:cNvPr>
          <p:cNvSpPr/>
          <p:nvPr/>
        </p:nvSpPr>
        <p:spPr>
          <a:xfrm>
            <a:off x="2816087" y="4975873"/>
            <a:ext cx="6970644" cy="552176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What kind of assessment can be implemented ?</a:t>
            </a:r>
          </a:p>
          <a:p>
            <a:pPr algn="ctr"/>
            <a:endParaRPr lang="en-US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06643B7-42B6-45AE-9E10-541F9F47428C}"/>
              </a:ext>
            </a:extLst>
          </p:cNvPr>
          <p:cNvSpPr/>
          <p:nvPr/>
        </p:nvSpPr>
        <p:spPr>
          <a:xfrm>
            <a:off x="2816087" y="4220500"/>
            <a:ext cx="6970644" cy="552176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How we do feedback to the students ?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099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F954B2-A262-43EC-A10A-53BCC661E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65369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C06D6B-BF37-459F-A05F-0ADEFE27086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444488"/>
            <a:ext cx="10363826" cy="434671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466639B-5766-4EE2-9064-4DD7C666E77A}"/>
              </a:ext>
            </a:extLst>
          </p:cNvPr>
          <p:cNvSpPr/>
          <p:nvPr/>
        </p:nvSpPr>
        <p:spPr>
          <a:xfrm>
            <a:off x="2398643" y="1762539"/>
            <a:ext cx="4134679" cy="4028660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Synchronize meeting:</a:t>
            </a:r>
          </a:p>
          <a:p>
            <a:pPr algn="ctr"/>
            <a:endParaRPr lang="en-US" sz="2400" dirty="0"/>
          </a:p>
          <a:p>
            <a:pPr marL="285750" indent="-285750" algn="ctr">
              <a:buFontTx/>
              <a:buChar char="-"/>
            </a:pPr>
            <a:r>
              <a:rPr lang="en-US" sz="2400" dirty="0"/>
              <a:t>MS Teams</a:t>
            </a:r>
          </a:p>
          <a:p>
            <a:pPr marL="285750" indent="-285750" algn="ctr">
              <a:buFontTx/>
              <a:buChar char="-"/>
            </a:pPr>
            <a:r>
              <a:rPr lang="en-US" sz="2400" dirty="0"/>
              <a:t>Zoom</a:t>
            </a:r>
          </a:p>
          <a:p>
            <a:pPr marL="285750" indent="-285750" algn="ctr">
              <a:buFontTx/>
              <a:buChar char="-"/>
            </a:pPr>
            <a:r>
              <a:rPr lang="en-US" sz="2400" dirty="0" err="1"/>
              <a:t>Webex</a:t>
            </a:r>
            <a:endParaRPr lang="en-US" sz="2400" dirty="0"/>
          </a:p>
          <a:p>
            <a:pPr marL="285750" indent="-285750" algn="ctr">
              <a:buFontTx/>
              <a:buChar char="-"/>
            </a:pPr>
            <a:r>
              <a:rPr lang="en-US" sz="2400" dirty="0"/>
              <a:t>Hangouts</a:t>
            </a:r>
          </a:p>
          <a:p>
            <a:pPr marL="285750" indent="-285750" algn="ctr">
              <a:buFontTx/>
              <a:buChar char="-"/>
            </a:pPr>
            <a:r>
              <a:rPr lang="en-US" sz="2400" dirty="0" err="1"/>
              <a:t>etc</a:t>
            </a:r>
            <a:endParaRPr lang="en-US" sz="2400" dirty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41D8D35-CF08-471D-B7C9-74227EB24771}"/>
              </a:ext>
            </a:extLst>
          </p:cNvPr>
          <p:cNvSpPr/>
          <p:nvPr/>
        </p:nvSpPr>
        <p:spPr>
          <a:xfrm>
            <a:off x="5658678" y="1872658"/>
            <a:ext cx="4134679" cy="3799271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/>
              <a:t>Asynchronize</a:t>
            </a:r>
            <a:r>
              <a:rPr lang="en-US" sz="2400" dirty="0"/>
              <a:t> meeting: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/>
              <a:t>-</a:t>
            </a:r>
            <a:r>
              <a:rPr lang="en-US" sz="2400" dirty="0" err="1"/>
              <a:t>MyKlass</a:t>
            </a:r>
            <a:r>
              <a:rPr lang="en-US" sz="2400" dirty="0"/>
              <a:t> UMY</a:t>
            </a:r>
          </a:p>
          <a:p>
            <a:pPr marL="285750" indent="-285750" algn="ctr">
              <a:buFontTx/>
              <a:buChar char="-"/>
            </a:pPr>
            <a:r>
              <a:rPr lang="en-US" sz="2400" dirty="0"/>
              <a:t>WhatsApp</a:t>
            </a:r>
          </a:p>
          <a:p>
            <a:pPr marL="285750" indent="-285750" algn="ctr">
              <a:buFontTx/>
              <a:buChar char="-"/>
            </a:pPr>
            <a:r>
              <a:rPr lang="en-US" sz="2400" dirty="0"/>
              <a:t>Email</a:t>
            </a:r>
          </a:p>
          <a:p>
            <a:pPr algn="ctr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10BAC8B-24A5-4EB5-8C7D-3760D4A3F6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488"/>
            <a:ext cx="1676400" cy="1280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8204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9951AE-D9E4-44C5-B872-7F8DF852CA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853096"/>
          </a:xfrm>
        </p:spPr>
        <p:txBody>
          <a:bodyPr/>
          <a:lstStyle/>
          <a:p>
            <a:r>
              <a:rPr lang="en-US" dirty="0"/>
              <a:t>Main Platform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242090-A2C7-47E5-9CBF-B8B50C37678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828800"/>
            <a:ext cx="10363826" cy="3962399"/>
          </a:xfrm>
        </p:spPr>
        <p:txBody>
          <a:bodyPr/>
          <a:lstStyle/>
          <a:p>
            <a:r>
              <a:rPr lang="en-US" cap="none" dirty="0" err="1"/>
              <a:t>MyKlass</a:t>
            </a:r>
            <a:r>
              <a:rPr lang="en-US" cap="none" dirty="0"/>
              <a:t> UMY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501018A-A3E4-4ED9-8AE4-B5B2407E99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625" y="2419349"/>
            <a:ext cx="10287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2322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58AE3-D326-4ACE-96CF-D4C86F1B9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242874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A171710-D1A0-4C22-A68C-41D6585445DD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986" y="1087438"/>
            <a:ext cx="9154027" cy="4703762"/>
          </a:xfr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FBEC4C9-FE5C-4B0E-A664-F1D97478E1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1676400" cy="1696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9056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707BC9-E861-49AA-AE14-B21BB7E41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448284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909FAFF-9DB7-4666-9546-03AD4F5CB5A7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0610" y="1392238"/>
            <a:ext cx="8370779" cy="4398962"/>
          </a:xfrm>
        </p:spPr>
      </p:pic>
    </p:spTree>
    <p:extLst>
      <p:ext uri="{BB962C8B-B14F-4D97-AF65-F5344CB8AC3E}">
        <p14:creationId xmlns:p14="http://schemas.microsoft.com/office/powerpoint/2010/main" val="7634738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CF89D5-485D-4A26-8427-B213077B45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448283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D5FB3B0-25E4-4D2D-9FF1-AE5F049E05C7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87" y="618517"/>
            <a:ext cx="4999704" cy="4496821"/>
          </a:xfr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CF19D45-8792-4436-9AA7-1AA4B3016A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9703" y="2800559"/>
            <a:ext cx="6925667" cy="3853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9865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ABC88-A70A-420F-AD7D-DA05E7F10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574179"/>
          </a:xfrm>
        </p:spPr>
        <p:txBody>
          <a:bodyPr>
            <a:normAutofit fontScale="90000"/>
          </a:bodyPr>
          <a:lstStyle/>
          <a:p>
            <a:r>
              <a:rPr lang="en-US" cap="none" dirty="0"/>
              <a:t>Lecture In MYKLASS UMY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BD18015-523A-4D88-AA28-E8C4B76D301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754" y="1378020"/>
            <a:ext cx="7998320" cy="4452937"/>
          </a:xfrm>
        </p:spPr>
      </p:pic>
      <p:sp>
        <p:nvSpPr>
          <p:cNvPr id="7" name="Arc 6">
            <a:extLst>
              <a:ext uri="{FF2B5EF4-FFF2-40B4-BE49-F238E27FC236}">
                <a16:creationId xmlns:a16="http://schemas.microsoft.com/office/drawing/2014/main" id="{90405B14-AFCA-45E0-95B6-07B92B9E49D9}"/>
              </a:ext>
            </a:extLst>
          </p:cNvPr>
          <p:cNvSpPr/>
          <p:nvPr/>
        </p:nvSpPr>
        <p:spPr>
          <a:xfrm>
            <a:off x="1722157" y="1378020"/>
            <a:ext cx="4572000" cy="3286539"/>
          </a:xfrm>
          <a:prstGeom prst="arc">
            <a:avLst>
              <a:gd name="adj1" fmla="val 15937086"/>
              <a:gd name="adj2" fmla="val 1578536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1BBB553-6B7E-4444-A5A4-B863098E23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74" y="11183"/>
            <a:ext cx="1503180" cy="1698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36B776B-4738-4E9A-8DA1-DBDC2AEC4B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4157" y="1278850"/>
            <a:ext cx="5897843" cy="4960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876159"/>
      </p:ext>
    </p:extLst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1691</TotalTime>
  <Words>372</Words>
  <Application>Microsoft Office PowerPoint</Application>
  <PresentationFormat>Widescreen</PresentationFormat>
  <Paragraphs>93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Algerian</vt:lpstr>
      <vt:lpstr>Arial</vt:lpstr>
      <vt:lpstr>Arial Rounded MT Bold</vt:lpstr>
      <vt:lpstr>Tw Cen MT</vt:lpstr>
      <vt:lpstr>Droplet</vt:lpstr>
      <vt:lpstr>Teaching Learning during COVID-19 Pandemic</vt:lpstr>
      <vt:lpstr>PowerPoint Presentation</vt:lpstr>
      <vt:lpstr>OUR RESPONDS</vt:lpstr>
      <vt:lpstr>PowerPoint Presentation</vt:lpstr>
      <vt:lpstr>Main Platform</vt:lpstr>
      <vt:lpstr>PowerPoint Presentation</vt:lpstr>
      <vt:lpstr>PowerPoint Presentation</vt:lpstr>
      <vt:lpstr>PowerPoint Presentation</vt:lpstr>
      <vt:lpstr>Lecture In MYKLASS UMY</vt:lpstr>
      <vt:lpstr>PowerPoint Presentation</vt:lpstr>
      <vt:lpstr>ANOTHER PLATFORMS/LMS</vt:lpstr>
      <vt:lpstr>ACADEMIC PHASE</vt:lpstr>
      <vt:lpstr>Thesis/ Skripsi Consultation</vt:lpstr>
      <vt:lpstr>Mentoring, Project Consultation</vt:lpstr>
      <vt:lpstr>Clinical Education/ Clinical Rotation</vt:lpstr>
      <vt:lpstr>We have to decide </vt:lpstr>
      <vt:lpstr>Learning Activity </vt:lpstr>
      <vt:lpstr>Challenges of distance learning </vt:lpstr>
      <vt:lpstr>PREPARATION OF LECTURE &amp; STUDENTS</vt:lpstr>
      <vt:lpstr>Challenges Of Distance Learning </vt:lpstr>
      <vt:lpstr>Challenges Of Distance Learning </vt:lpstr>
      <vt:lpstr>Challenges Of Distance Learning </vt:lpstr>
      <vt:lpstr>alhamdulillah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Teaching Learning In COVID-19 Pandemic (A Reflection)</dc:title>
  <dc:creator>lisa musharyanti</dc:creator>
  <cp:lastModifiedBy>Windows</cp:lastModifiedBy>
  <cp:revision>32</cp:revision>
  <dcterms:created xsi:type="dcterms:W3CDTF">2020-05-02T17:07:41Z</dcterms:created>
  <dcterms:modified xsi:type="dcterms:W3CDTF">2020-05-04T05:19:22Z</dcterms:modified>
</cp:coreProperties>
</file>