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93"/>
  </p:normalViewPr>
  <p:slideViewPr>
    <p:cSldViewPr snapToObjects="1">
      <p:cViewPr varScale="1">
        <p:scale>
          <a:sx n="98" d="100"/>
          <a:sy n="98" d="100"/>
        </p:scale>
        <p:origin x="150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CADF-E538-4841-8620-EB396BDE0AB0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0A83D-EB43-5546-8BD6-775AD365FF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CADF-E538-4841-8620-EB396BDE0AB0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0A83D-EB43-5546-8BD6-775AD365FF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CADF-E538-4841-8620-EB396BDE0AB0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0A83D-EB43-5546-8BD6-775AD365FF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CADF-E538-4841-8620-EB396BDE0AB0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0A83D-EB43-5546-8BD6-775AD365FF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CADF-E538-4841-8620-EB396BDE0AB0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0A83D-EB43-5546-8BD6-775AD365FF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CADF-E538-4841-8620-EB396BDE0AB0}" type="datetimeFigureOut">
              <a:rPr lang="en-US" smtClean="0"/>
              <a:t>6/24/20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0A83D-EB43-5546-8BD6-775AD365FF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CADF-E538-4841-8620-EB396BDE0AB0}" type="datetimeFigureOut">
              <a:rPr lang="en-US" smtClean="0"/>
              <a:t>6/24/20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0A83D-EB43-5546-8BD6-775AD365FF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CADF-E538-4841-8620-EB396BDE0AB0}" type="datetimeFigureOut">
              <a:rPr lang="en-US" smtClean="0"/>
              <a:t>6/24/20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0A83D-EB43-5546-8BD6-775AD365FF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CADF-E538-4841-8620-EB396BDE0AB0}" type="datetimeFigureOut">
              <a:rPr lang="en-US" smtClean="0"/>
              <a:t>6/24/20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0A83D-EB43-5546-8BD6-775AD365FF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CADF-E538-4841-8620-EB396BDE0AB0}" type="datetimeFigureOut">
              <a:rPr lang="en-US" smtClean="0"/>
              <a:t>6/24/20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0A83D-EB43-5546-8BD6-775AD365FF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CADF-E538-4841-8620-EB396BDE0AB0}" type="datetimeFigureOut">
              <a:rPr lang="en-US" smtClean="0"/>
              <a:t>6/24/20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0A83D-EB43-5546-8BD6-775AD365FF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9CADF-E538-4841-8620-EB396BDE0AB0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0A83D-EB43-5546-8BD6-775AD365FFF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/>
              <a:t>Pandemi</a:t>
            </a:r>
            <a:r>
              <a:rPr lang="en-US" b="1" dirty="0"/>
              <a:t> Corona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Dampaknya</a:t>
            </a:r>
            <a:r>
              <a:rPr lang="en-US" b="1" dirty="0"/>
              <a:t> </a:t>
            </a:r>
            <a:r>
              <a:rPr lang="en-US" b="1" dirty="0" err="1"/>
              <a:t>Bagi</a:t>
            </a:r>
            <a:r>
              <a:rPr lang="en-US" b="1" dirty="0"/>
              <a:t> </a:t>
            </a:r>
            <a:r>
              <a:rPr lang="en-US" b="1" dirty="0" err="1"/>
              <a:t>Olahraga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/>
              <a:t>Dr. Fajar Junaedi</a:t>
            </a:r>
          </a:p>
          <a:p>
            <a:endParaRPr lang="en-US" dirty="0"/>
          </a:p>
          <a:p>
            <a:r>
              <a:rPr lang="en-US" dirty="0" err="1"/>
              <a:t>Dosen</a:t>
            </a:r>
            <a:r>
              <a:rPr lang="en-US" dirty="0"/>
              <a:t> </a:t>
            </a:r>
            <a:r>
              <a:rPr lang="en-US" dirty="0" err="1"/>
              <a:t>Ilmu</a:t>
            </a:r>
            <a:r>
              <a:rPr lang="en-US" dirty="0"/>
              <a:t> </a:t>
            </a:r>
            <a:r>
              <a:rPr lang="en-US" dirty="0" err="1"/>
              <a:t>Komunikasi</a:t>
            </a:r>
            <a:r>
              <a:rPr lang="en-US" dirty="0"/>
              <a:t> UMY; </a:t>
            </a:r>
            <a:r>
              <a:rPr lang="en-US" dirty="0" err="1"/>
              <a:t>penulis</a:t>
            </a:r>
            <a:r>
              <a:rPr lang="en-US" dirty="0"/>
              <a:t> </a:t>
            </a:r>
            <a:r>
              <a:rPr lang="en-US" dirty="0" err="1"/>
              <a:t>buku</a:t>
            </a:r>
            <a:r>
              <a:rPr lang="en-US" dirty="0"/>
              <a:t> </a:t>
            </a:r>
            <a:r>
              <a:rPr lang="en-US" dirty="0" err="1"/>
              <a:t>Merayakan</a:t>
            </a:r>
            <a:r>
              <a:rPr lang="en-US" dirty="0"/>
              <a:t> </a:t>
            </a:r>
            <a:r>
              <a:rPr lang="en-US" dirty="0" err="1"/>
              <a:t>Sepakbola</a:t>
            </a:r>
            <a:r>
              <a:rPr lang="en-US" dirty="0"/>
              <a:t> 1 dan 2, Bola Kita. </a:t>
            </a:r>
          </a:p>
          <a:p>
            <a:r>
              <a:rPr lang="en-US" dirty="0" err="1"/>
              <a:t>Bahan</a:t>
            </a:r>
            <a:r>
              <a:rPr lang="en-US" dirty="0"/>
              <a:t> Seminar </a:t>
            </a:r>
            <a:r>
              <a:rPr lang="en-US" dirty="0" err="1"/>
              <a:t>UMSurabaya</a:t>
            </a:r>
            <a:r>
              <a:rPr lang="en-US" dirty="0"/>
              <a:t> 14 </a:t>
            </a:r>
            <a:r>
              <a:rPr lang="en-US" dirty="0" err="1"/>
              <a:t>Juni</a:t>
            </a:r>
            <a:r>
              <a:rPr lang="en-US" dirty="0"/>
              <a:t> 2020 </a:t>
            </a:r>
          </a:p>
        </p:txBody>
      </p:sp>
      <p:pic>
        <p:nvPicPr>
          <p:cNvPr id="4" name="Picture 3" descr="Screen Shot 2020-06-13 at 1.36.2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381000"/>
            <a:ext cx="2895600" cy="56418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Beberapa</a:t>
            </a:r>
            <a:r>
              <a:rPr lang="en-US" dirty="0"/>
              <a:t> </a:t>
            </a:r>
            <a:r>
              <a:rPr lang="en-US" dirty="0" err="1"/>
              <a:t>Kemungkinan</a:t>
            </a:r>
            <a:r>
              <a:rPr lang="en-US" dirty="0"/>
              <a:t> </a:t>
            </a:r>
            <a:r>
              <a:rPr lang="en-US" dirty="0" err="1"/>
              <a:t>Riset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Bagaimana</a:t>
            </a:r>
            <a:r>
              <a:rPr lang="en-US" dirty="0"/>
              <a:t> </a:t>
            </a:r>
            <a:r>
              <a:rPr lang="en-US" dirty="0" err="1"/>
              <a:t>performa</a:t>
            </a:r>
            <a:r>
              <a:rPr lang="en-US" dirty="0"/>
              <a:t> </a:t>
            </a:r>
            <a:r>
              <a:rPr lang="en-US" dirty="0" err="1"/>
              <a:t>pemain</a:t>
            </a:r>
            <a:r>
              <a:rPr lang="en-US" dirty="0"/>
              <a:t> </a:t>
            </a:r>
            <a:r>
              <a:rPr lang="en-US" dirty="0" err="1"/>
              <a:t>pasca</a:t>
            </a:r>
            <a:r>
              <a:rPr lang="en-US" dirty="0"/>
              <a:t> </a:t>
            </a:r>
            <a:r>
              <a:rPr lang="en-US" dirty="0" err="1"/>
              <a:t>latihan</a:t>
            </a:r>
            <a:r>
              <a:rPr lang="en-US" dirty="0"/>
              <a:t> virtual </a:t>
            </a:r>
            <a:r>
              <a:rPr lang="en-US" dirty="0" err="1"/>
              <a:t>di</a:t>
            </a:r>
            <a:r>
              <a:rPr lang="en-US" dirty="0"/>
              <a:t> </a:t>
            </a:r>
            <a:r>
              <a:rPr lang="en-US" dirty="0" err="1"/>
              <a:t>masa</a:t>
            </a:r>
            <a:r>
              <a:rPr lang="en-US" dirty="0"/>
              <a:t> </a:t>
            </a:r>
            <a:r>
              <a:rPr lang="en-US" dirty="0" err="1"/>
              <a:t>pandemi</a:t>
            </a:r>
            <a:r>
              <a:rPr lang="en-US" dirty="0"/>
              <a:t> Covid-19?</a:t>
            </a:r>
          </a:p>
          <a:p>
            <a:r>
              <a:rPr lang="en-US" dirty="0" err="1"/>
              <a:t>Bagaimana</a:t>
            </a:r>
            <a:r>
              <a:rPr lang="en-US" dirty="0"/>
              <a:t> </a:t>
            </a:r>
            <a:r>
              <a:rPr lang="en-US" dirty="0" err="1"/>
              <a:t>pengaruh</a:t>
            </a:r>
            <a:r>
              <a:rPr lang="en-US" dirty="0"/>
              <a:t> </a:t>
            </a:r>
            <a:r>
              <a:rPr lang="en-US" dirty="0" err="1"/>
              <a:t>latihan</a:t>
            </a:r>
            <a:r>
              <a:rPr lang="en-US" dirty="0"/>
              <a:t> virtual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kebugaran</a:t>
            </a:r>
            <a:r>
              <a:rPr lang="en-US" dirty="0"/>
              <a:t> </a:t>
            </a:r>
            <a:r>
              <a:rPr lang="en-US" dirty="0" err="1"/>
              <a:t>pemain</a:t>
            </a:r>
            <a:r>
              <a:rPr lang="en-US" dirty="0"/>
              <a:t>?</a:t>
            </a:r>
          </a:p>
          <a:p>
            <a:r>
              <a:rPr lang="en-US" dirty="0" err="1"/>
              <a:t>Bagaimana</a:t>
            </a:r>
            <a:r>
              <a:rPr lang="en-US" dirty="0"/>
              <a:t> </a:t>
            </a:r>
            <a:r>
              <a:rPr lang="en-US" dirty="0" err="1"/>
              <a:t>pola</a:t>
            </a:r>
            <a:r>
              <a:rPr lang="en-US" dirty="0"/>
              <a:t> </a:t>
            </a:r>
            <a:r>
              <a:rPr lang="en-US" dirty="0" err="1"/>
              <a:t>komunikasi</a:t>
            </a:r>
            <a:r>
              <a:rPr lang="en-US" dirty="0"/>
              <a:t> </a:t>
            </a:r>
            <a:r>
              <a:rPr lang="en-US" dirty="0" err="1"/>
              <a:t>pelatih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pemain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latihan</a:t>
            </a:r>
            <a:r>
              <a:rPr lang="en-US" dirty="0"/>
              <a:t> virtual?</a:t>
            </a:r>
          </a:p>
          <a:p>
            <a:endParaRPr lang="en-US" dirty="0"/>
          </a:p>
        </p:txBody>
      </p:sp>
      <p:pic>
        <p:nvPicPr>
          <p:cNvPr id="4" name="Picture 3" descr="Screen Shot 2020-06-13 at 1.36.2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381000"/>
            <a:ext cx="1905000" cy="37117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Lanjutan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Bagaimana</a:t>
            </a:r>
            <a:r>
              <a:rPr lang="en-US" dirty="0"/>
              <a:t> </a:t>
            </a:r>
            <a:r>
              <a:rPr lang="en-US" dirty="0" err="1"/>
              <a:t>kedudukan</a:t>
            </a:r>
            <a:r>
              <a:rPr lang="en-US" dirty="0"/>
              <a:t> </a:t>
            </a:r>
            <a:r>
              <a:rPr lang="en-US" dirty="0" err="1"/>
              <a:t>hukum</a:t>
            </a:r>
            <a:r>
              <a:rPr lang="en-US" dirty="0"/>
              <a:t> </a:t>
            </a:r>
            <a:r>
              <a:rPr lang="en-US" dirty="0" err="1"/>
              <a:t>perjanjian</a:t>
            </a:r>
            <a:r>
              <a:rPr lang="en-US" dirty="0"/>
              <a:t> </a:t>
            </a:r>
            <a:r>
              <a:rPr lang="en-US" dirty="0" err="1"/>
              <a:t>kontrak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pemain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klub</a:t>
            </a:r>
            <a:r>
              <a:rPr lang="en-US" dirty="0"/>
              <a:t>  </a:t>
            </a:r>
            <a:r>
              <a:rPr lang="en-US" dirty="0" err="1"/>
              <a:t>akibat</a:t>
            </a:r>
            <a:r>
              <a:rPr lang="en-US" dirty="0"/>
              <a:t> </a:t>
            </a:r>
            <a:r>
              <a:rPr lang="en-US" dirty="0" err="1"/>
              <a:t>masa</a:t>
            </a:r>
            <a:r>
              <a:rPr lang="en-US" dirty="0"/>
              <a:t> </a:t>
            </a:r>
            <a:r>
              <a:rPr lang="en-US" dirty="0" err="1"/>
              <a:t>pandemi</a:t>
            </a:r>
            <a:r>
              <a:rPr lang="en-US" dirty="0"/>
              <a:t> Covid-19?</a:t>
            </a:r>
          </a:p>
          <a:p>
            <a:r>
              <a:rPr lang="en-US" dirty="0" err="1"/>
              <a:t>Bagaimana</a:t>
            </a:r>
            <a:r>
              <a:rPr lang="en-US" dirty="0"/>
              <a:t> </a:t>
            </a:r>
            <a:r>
              <a:rPr lang="en-US" dirty="0" err="1"/>
              <a:t>kedudukan</a:t>
            </a:r>
            <a:r>
              <a:rPr lang="en-US" dirty="0"/>
              <a:t> </a:t>
            </a:r>
            <a:r>
              <a:rPr lang="en-US" dirty="0" err="1"/>
              <a:t>hukum</a:t>
            </a:r>
            <a:r>
              <a:rPr lang="en-US" dirty="0"/>
              <a:t> </a:t>
            </a:r>
            <a:r>
              <a:rPr lang="en-US" dirty="0" err="1"/>
              <a:t>perjanjian</a:t>
            </a:r>
            <a:r>
              <a:rPr lang="en-US" dirty="0"/>
              <a:t> </a:t>
            </a:r>
            <a:r>
              <a:rPr lang="en-US" dirty="0" err="1"/>
              <a:t>kontrak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sponsor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klub</a:t>
            </a:r>
            <a:r>
              <a:rPr lang="en-US" dirty="0"/>
              <a:t>  </a:t>
            </a:r>
            <a:r>
              <a:rPr lang="en-US" dirty="0" err="1"/>
              <a:t>akibat</a:t>
            </a:r>
            <a:r>
              <a:rPr lang="en-US" dirty="0"/>
              <a:t> </a:t>
            </a:r>
            <a:r>
              <a:rPr lang="en-US" dirty="0" err="1"/>
              <a:t>masa</a:t>
            </a:r>
            <a:r>
              <a:rPr lang="en-US" dirty="0"/>
              <a:t> </a:t>
            </a:r>
            <a:r>
              <a:rPr lang="en-US" dirty="0" err="1"/>
              <a:t>pandemi</a:t>
            </a:r>
            <a:r>
              <a:rPr lang="en-US" dirty="0"/>
              <a:t> Covid-19?</a:t>
            </a:r>
          </a:p>
          <a:p>
            <a:r>
              <a:rPr lang="en-US" dirty="0" err="1"/>
              <a:t>Bagaimana</a:t>
            </a:r>
            <a:r>
              <a:rPr lang="en-US" dirty="0"/>
              <a:t> </a:t>
            </a:r>
            <a:r>
              <a:rPr lang="en-US" dirty="0" err="1"/>
              <a:t>kedudukan</a:t>
            </a:r>
            <a:r>
              <a:rPr lang="en-US" dirty="0"/>
              <a:t> </a:t>
            </a:r>
            <a:r>
              <a:rPr lang="en-US" dirty="0" err="1"/>
              <a:t>hukum</a:t>
            </a:r>
            <a:r>
              <a:rPr lang="en-US" dirty="0"/>
              <a:t> </a:t>
            </a:r>
            <a:r>
              <a:rPr lang="en-US" dirty="0" err="1"/>
              <a:t>perjanjian</a:t>
            </a:r>
            <a:r>
              <a:rPr lang="en-US" dirty="0"/>
              <a:t> </a:t>
            </a:r>
            <a:r>
              <a:rPr lang="en-US" dirty="0" err="1"/>
              <a:t>hak</a:t>
            </a:r>
            <a:r>
              <a:rPr lang="en-US" dirty="0"/>
              <a:t> </a:t>
            </a:r>
            <a:r>
              <a:rPr lang="en-US" dirty="0" err="1"/>
              <a:t>tayang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operator </a:t>
            </a:r>
            <a:r>
              <a:rPr lang="en-US" dirty="0" err="1"/>
              <a:t>liga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stasiun</a:t>
            </a:r>
            <a:r>
              <a:rPr lang="en-US" dirty="0"/>
              <a:t> </a:t>
            </a:r>
            <a:r>
              <a:rPr lang="en-US" dirty="0" err="1"/>
              <a:t>televisi</a:t>
            </a:r>
            <a:r>
              <a:rPr lang="en-US" dirty="0"/>
              <a:t> </a:t>
            </a:r>
            <a:r>
              <a:rPr lang="en-US" dirty="0" err="1"/>
              <a:t>akibat</a:t>
            </a:r>
            <a:r>
              <a:rPr lang="en-US" dirty="0"/>
              <a:t> </a:t>
            </a:r>
            <a:r>
              <a:rPr lang="en-US" dirty="0" err="1"/>
              <a:t>masa</a:t>
            </a:r>
            <a:r>
              <a:rPr lang="en-US" dirty="0"/>
              <a:t> </a:t>
            </a:r>
            <a:r>
              <a:rPr lang="en-US" dirty="0" err="1"/>
              <a:t>pandemi</a:t>
            </a:r>
            <a:r>
              <a:rPr lang="en-US" dirty="0"/>
              <a:t> Covid-19? </a:t>
            </a:r>
          </a:p>
        </p:txBody>
      </p:sp>
      <p:pic>
        <p:nvPicPr>
          <p:cNvPr id="4" name="Picture 3" descr="Screen Shot 2020-06-13 at 1.36.2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381000"/>
            <a:ext cx="1905000" cy="3711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20-06-13 at 1.33.4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74638"/>
            <a:ext cx="5524500" cy="2882900"/>
          </a:xfrm>
        </p:spPr>
      </p:pic>
      <p:pic>
        <p:nvPicPr>
          <p:cNvPr id="5" name="Picture 4" descr="Screen Shot 2020-06-13 at 1.34.2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5982" y="274638"/>
            <a:ext cx="2550818" cy="3810000"/>
          </a:xfrm>
          <a:prstGeom prst="rect">
            <a:avLst/>
          </a:prstGeom>
        </p:spPr>
      </p:pic>
      <p:pic>
        <p:nvPicPr>
          <p:cNvPr id="6" name="Picture 5" descr="Screen Shot 2020-06-13 at 1.34.55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400" y="3429000"/>
            <a:ext cx="5435600" cy="2717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20-06-12 at 7.04.35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52161" y="274638"/>
            <a:ext cx="5170589" cy="6354762"/>
          </a:xfrm>
        </p:spPr>
      </p:pic>
      <p:pic>
        <p:nvPicPr>
          <p:cNvPr id="5" name="Picture 4" descr="Screen Shot 2020-06-13 at 1.36.2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381000"/>
            <a:ext cx="1905000" cy="3711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20-06-12 at 7.06.01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7089" y="18206"/>
            <a:ext cx="5333311" cy="6611194"/>
          </a:xfrm>
        </p:spPr>
      </p:pic>
      <p:pic>
        <p:nvPicPr>
          <p:cNvPr id="5" name="Picture 4" descr="Screen Shot 2020-06-13 at 1.36.2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381000"/>
            <a:ext cx="1905000" cy="3711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20-06-12 at 7.17.1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6332" y="274638"/>
            <a:ext cx="7492268" cy="6377715"/>
          </a:xfrm>
        </p:spPr>
      </p:pic>
      <p:pic>
        <p:nvPicPr>
          <p:cNvPr id="5" name="Picture 4" descr="Screen Shot 2020-06-13 at 1.36.2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381000"/>
            <a:ext cx="1905000" cy="3711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20-06-12 at 7.16.35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6400" y="-67573"/>
            <a:ext cx="5334000" cy="6878819"/>
          </a:xfrm>
        </p:spPr>
      </p:pic>
      <p:pic>
        <p:nvPicPr>
          <p:cNvPr id="5" name="Picture 4" descr="Screen Shot 2020-06-13 at 1.36.2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381000"/>
            <a:ext cx="1905000" cy="3711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20-06-12 at 7.06.50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95366" y="0"/>
            <a:ext cx="5461704" cy="6858000"/>
          </a:xfrm>
        </p:spPr>
      </p:pic>
      <p:pic>
        <p:nvPicPr>
          <p:cNvPr id="5" name="Picture 4" descr="Screen Shot 2020-06-13 at 1.36.2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381000"/>
            <a:ext cx="1905000" cy="37117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20-06-13 at 1.14.41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7240" y="274638"/>
            <a:ext cx="4692160" cy="6390722"/>
          </a:xfrm>
        </p:spPr>
      </p:pic>
      <p:pic>
        <p:nvPicPr>
          <p:cNvPr id="5" name="Picture 4" descr="Screen Shot 2020-06-13 at 1.36.2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381000"/>
            <a:ext cx="1905000" cy="37117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20-06-12 at 7.01.3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1" y="0"/>
            <a:ext cx="7620000" cy="571500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0000" lnSpcReduction="20000"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    </a:t>
            </a:r>
            <a:r>
              <a:rPr lang="en-US" dirty="0" err="1"/>
              <a:t>Sumber</a:t>
            </a:r>
            <a:r>
              <a:rPr lang="en-US" dirty="0"/>
              <a:t> : </a:t>
            </a:r>
            <a:r>
              <a:rPr lang="en-US" dirty="0" err="1"/>
              <a:t>Mattew</a:t>
            </a:r>
            <a:r>
              <a:rPr lang="en-US" dirty="0"/>
              <a:t> Nicholson (2013). Sport and Media : The Nexus</a:t>
            </a:r>
          </a:p>
          <a:p>
            <a:pPr>
              <a:buNone/>
            </a:pPr>
            <a:r>
              <a:rPr lang="en-US" dirty="0"/>
              <a:t> </a:t>
            </a:r>
          </a:p>
        </p:txBody>
      </p:sp>
      <p:pic>
        <p:nvPicPr>
          <p:cNvPr id="7" name="Picture 6" descr="Screen Shot 2020-06-13 at 1.36.2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381000"/>
            <a:ext cx="1905000" cy="3711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125</Words>
  <Application>Microsoft Macintosh PowerPoint</Application>
  <PresentationFormat>On-screen Show (4:3)</PresentationFormat>
  <Paragraphs>26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Pandemi Corona dan Dampaknya Bagi Olahraga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Beberapa Kemungkinan Riset</vt:lpstr>
      <vt:lpstr>Lanjutan</vt:lpstr>
    </vt:vector>
  </TitlesOfParts>
  <Company>fajarjun@gmail.com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Pandemi Corona dan Dampaknya Bagi Olahraga</dc:title>
  <dc:creator>Fajar  Junaedi</dc:creator>
  <cp:lastModifiedBy>Microsoft Office User</cp:lastModifiedBy>
  <cp:revision>3</cp:revision>
  <dcterms:created xsi:type="dcterms:W3CDTF">2020-06-13T06:19:16Z</dcterms:created>
  <dcterms:modified xsi:type="dcterms:W3CDTF">2020-06-24T11:09:00Z</dcterms:modified>
</cp:coreProperties>
</file>