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3"/>
  </p:normalViewPr>
  <p:slideViewPr>
    <p:cSldViewPr snapToGrid="0" snapToObjects="1">
      <p:cViewPr varScale="1">
        <p:scale>
          <a:sx n="104" d="100"/>
          <a:sy n="104" d="100"/>
        </p:scale>
        <p:origin x="3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493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2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32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76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8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69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105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44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83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0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3FF9D-5049-5541-8701-B44DFC886EBF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E32BA-8A3B-144E-9147-BE8811E71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06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0E73B-B247-C345-9856-4C611F0702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Buku</a:t>
            </a:r>
            <a:r>
              <a:rPr lang="en-US" dirty="0"/>
              <a:t> </a:t>
            </a:r>
            <a:r>
              <a:rPr lang="en-US" dirty="0" err="1"/>
              <a:t>Krisis</a:t>
            </a:r>
            <a:r>
              <a:rPr lang="en-US" dirty="0"/>
              <a:t> </a:t>
            </a:r>
            <a:r>
              <a:rPr lang="en-US" dirty="0" err="1"/>
              <a:t>Komunikasi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Pandemi</a:t>
            </a:r>
            <a:r>
              <a:rPr lang="en-US" dirty="0"/>
              <a:t> Covid-19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A8720F-CD3E-6A41-A60B-849308A2DC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Dr. </a:t>
            </a:r>
            <a:r>
              <a:rPr lang="en-US" dirty="0" err="1"/>
              <a:t>Fajar</a:t>
            </a:r>
            <a:r>
              <a:rPr lang="en-US" dirty="0"/>
              <a:t> </a:t>
            </a:r>
            <a:r>
              <a:rPr lang="en-US" dirty="0" err="1"/>
              <a:t>Junaedi</a:t>
            </a:r>
            <a:endParaRPr lang="en-US" dirty="0"/>
          </a:p>
          <a:p>
            <a:r>
              <a:rPr lang="en-US" dirty="0" err="1"/>
              <a:t>Universitas</a:t>
            </a:r>
            <a:r>
              <a:rPr lang="en-US" dirty="0"/>
              <a:t> Muhammadiyah Yogyakarta</a:t>
            </a:r>
          </a:p>
          <a:p>
            <a:r>
              <a:rPr lang="en-US" dirty="0"/>
              <a:t>Editor </a:t>
            </a:r>
            <a:r>
              <a:rPr lang="en-US" dirty="0" err="1"/>
              <a:t>buku</a:t>
            </a:r>
            <a:r>
              <a:rPr lang="en-US" dirty="0"/>
              <a:t> “</a:t>
            </a:r>
            <a:r>
              <a:rPr lang="en-US" dirty="0" err="1"/>
              <a:t>Krisis</a:t>
            </a:r>
            <a:r>
              <a:rPr lang="en-US" dirty="0"/>
              <a:t> </a:t>
            </a:r>
            <a:r>
              <a:rPr lang="en-US" dirty="0" err="1"/>
              <a:t>Komunikasi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Pandemi</a:t>
            </a:r>
            <a:r>
              <a:rPr lang="en-US" dirty="0"/>
              <a:t> Covid-19”</a:t>
            </a:r>
          </a:p>
          <a:p>
            <a:r>
              <a:rPr lang="en-US" dirty="0" err="1"/>
              <a:t>Bahan</a:t>
            </a:r>
            <a:r>
              <a:rPr lang="en-US" dirty="0"/>
              <a:t> seminar </a:t>
            </a:r>
            <a:r>
              <a:rPr lang="en-US" dirty="0" err="1"/>
              <a:t>Universitas</a:t>
            </a:r>
            <a:r>
              <a:rPr lang="en-US" dirty="0"/>
              <a:t> Muhammadiyah Cirebon,  23 </a:t>
            </a:r>
            <a:r>
              <a:rPr lang="en-US" dirty="0" err="1"/>
              <a:t>Juni</a:t>
            </a:r>
            <a:r>
              <a:rPr lang="en-US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057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983A-FA91-AF4E-A183-2F5F3C035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5411E-9E17-4940-AE54-214440C6D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Verba</a:t>
            </a:r>
            <a:r>
              <a:rPr lang="en-US" dirty="0"/>
              <a:t> volant </a:t>
            </a:r>
            <a:r>
              <a:rPr lang="en-US" dirty="0" err="1"/>
              <a:t>scripta</a:t>
            </a:r>
            <a:r>
              <a:rPr lang="en-US" dirty="0"/>
              <a:t> </a:t>
            </a:r>
            <a:r>
              <a:rPr lang="en-US" dirty="0" err="1"/>
              <a:t>manent</a:t>
            </a:r>
            <a:r>
              <a:rPr lang="en-US" dirty="0"/>
              <a:t> (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lisan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hilang</a:t>
            </a:r>
            <a:r>
              <a:rPr lang="en-US" dirty="0"/>
              <a:t>,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tertulis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abadi</a:t>
            </a:r>
            <a:r>
              <a:rPr lang="en-US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B13AD6-0401-0043-BF9B-0228C893A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80" y="2195623"/>
            <a:ext cx="3755606" cy="340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292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7EE5C-8F1E-B442-81E7-DBE569A3B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 </a:t>
            </a:r>
            <a:r>
              <a:rPr lang="en-US" dirty="0" err="1"/>
              <a:t>Awal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CB3F4-C425-7441-AA7B-E65D04B37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Webinar yang </a:t>
            </a:r>
            <a:r>
              <a:rPr lang="en-US" dirty="0" err="1"/>
              <a:t>diadakan</a:t>
            </a:r>
            <a:r>
              <a:rPr lang="en-US" dirty="0"/>
              <a:t> oleh </a:t>
            </a:r>
            <a:r>
              <a:rPr lang="en-US" dirty="0" err="1"/>
              <a:t>Asosiasi</a:t>
            </a:r>
            <a:r>
              <a:rPr lang="en-US" dirty="0"/>
              <a:t> Pendidikan Tinggi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Komunikasi</a:t>
            </a:r>
            <a:r>
              <a:rPr lang="en-US" dirty="0"/>
              <a:t> </a:t>
            </a:r>
            <a:r>
              <a:rPr lang="en-US" dirty="0" err="1"/>
              <a:t>Perguruan</a:t>
            </a:r>
            <a:r>
              <a:rPr lang="en-US" dirty="0"/>
              <a:t> Tinggi Muhammadiyah – ‘</a:t>
            </a:r>
            <a:r>
              <a:rPr lang="en-US" dirty="0" err="1"/>
              <a:t>Aisyiyah</a:t>
            </a:r>
            <a:r>
              <a:rPr lang="en-US" dirty="0"/>
              <a:t>, </a:t>
            </a:r>
            <a:r>
              <a:rPr lang="en-US" dirty="0" err="1"/>
              <a:t>awal</a:t>
            </a:r>
            <a:r>
              <a:rPr lang="en-US" dirty="0"/>
              <a:t> 26 </a:t>
            </a:r>
            <a:r>
              <a:rPr lang="en-US" dirty="0" err="1"/>
              <a:t>Maret</a:t>
            </a:r>
            <a:r>
              <a:rPr lang="en-US" dirty="0"/>
              <a:t> 2020.</a:t>
            </a:r>
          </a:p>
          <a:p>
            <a:r>
              <a:rPr lang="en-US" dirty="0" err="1"/>
              <a:t>Muncul</a:t>
            </a:r>
            <a:r>
              <a:rPr lang="en-US" dirty="0"/>
              <a:t> ide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tindak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webinar </a:t>
            </a:r>
            <a:r>
              <a:rPr lang="en-US" dirty="0" err="1"/>
              <a:t>berupa</a:t>
            </a:r>
            <a:r>
              <a:rPr lang="en-US" dirty="0"/>
              <a:t> </a:t>
            </a:r>
            <a:r>
              <a:rPr lang="en-US" dirty="0" err="1"/>
              <a:t>penulisan</a:t>
            </a:r>
            <a:r>
              <a:rPr lang="en-US" dirty="0"/>
              <a:t> </a:t>
            </a:r>
            <a:r>
              <a:rPr lang="en-US" dirty="0" err="1"/>
              <a:t>buku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21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B476C-E929-7D4A-8C1B-CB6D1DA33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Proses </a:t>
            </a:r>
            <a:r>
              <a:rPr lang="en-US" dirty="0" err="1"/>
              <a:t>Kreatif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FDEED-10DC-1748-BC72-AE3AA0D1F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Dibuat</a:t>
            </a:r>
            <a:r>
              <a:rPr lang="en-US" dirty="0"/>
              <a:t> </a:t>
            </a:r>
            <a:r>
              <a:rPr lang="en-US" dirty="0" err="1"/>
              <a:t>Grup</a:t>
            </a:r>
            <a:r>
              <a:rPr lang="en-US" dirty="0"/>
              <a:t> WA 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penulis</a:t>
            </a:r>
            <a:r>
              <a:rPr lang="en-US" dirty="0"/>
              <a:t>.</a:t>
            </a:r>
          </a:p>
          <a:p>
            <a:r>
              <a:rPr lang="en-US" dirty="0"/>
              <a:t>TOR </a:t>
            </a:r>
            <a:r>
              <a:rPr lang="en-US" dirty="0" err="1"/>
              <a:t>panduan</a:t>
            </a:r>
            <a:r>
              <a:rPr lang="en-US" dirty="0"/>
              <a:t> </a:t>
            </a:r>
            <a:r>
              <a:rPr lang="en-US" dirty="0" err="1"/>
              <a:t>penulisan</a:t>
            </a:r>
            <a:r>
              <a:rPr lang="en-US" dirty="0"/>
              <a:t>.</a:t>
            </a:r>
          </a:p>
          <a:p>
            <a:r>
              <a:rPr lang="en-US" dirty="0" err="1"/>
              <a:t>Tema</a:t>
            </a:r>
            <a:r>
              <a:rPr lang="en-US" dirty="0"/>
              <a:t> </a:t>
            </a:r>
            <a:r>
              <a:rPr lang="en-US" dirty="0" err="1"/>
              <a:t>dibuat</a:t>
            </a:r>
            <a:r>
              <a:rPr lang="en-US" dirty="0"/>
              <a:t> yang </a:t>
            </a:r>
            <a:r>
              <a:rPr lang="en-US" dirty="0" err="1"/>
              <a:t>mudah</a:t>
            </a:r>
            <a:r>
              <a:rPr lang="en-US" dirty="0"/>
              <a:t> </a:t>
            </a:r>
            <a:r>
              <a:rPr lang="en-US" dirty="0" err="1"/>
              <a:t>dibuat</a:t>
            </a:r>
            <a:r>
              <a:rPr lang="en-US" dirty="0"/>
              <a:t>.</a:t>
            </a:r>
          </a:p>
          <a:p>
            <a:r>
              <a:rPr lang="en-US" dirty="0"/>
              <a:t>Waktu </a:t>
            </a:r>
            <a:r>
              <a:rPr lang="en-US" dirty="0" err="1"/>
              <a:t>penulisan</a:t>
            </a:r>
            <a:r>
              <a:rPr lang="en-US" dirty="0"/>
              <a:t> 1 </a:t>
            </a:r>
            <a:r>
              <a:rPr lang="en-US" dirty="0" err="1"/>
              <a:t>minggu</a:t>
            </a:r>
            <a:r>
              <a:rPr lang="en-US" dirty="0"/>
              <a:t>.</a:t>
            </a:r>
          </a:p>
          <a:p>
            <a:r>
              <a:rPr lang="en-US" dirty="0"/>
              <a:t>44 </a:t>
            </a:r>
            <a:r>
              <a:rPr lang="en-US" dirty="0" err="1"/>
              <a:t>penulis</a:t>
            </a:r>
            <a:endParaRPr lang="en-US" dirty="0"/>
          </a:p>
          <a:p>
            <a:r>
              <a:rPr lang="en-US" dirty="0"/>
              <a:t>Editing – </a:t>
            </a:r>
            <a:r>
              <a:rPr lang="en-US" dirty="0" err="1"/>
              <a:t>terbit</a:t>
            </a:r>
            <a:r>
              <a:rPr lang="en-US" dirty="0"/>
              <a:t> : 4 </a:t>
            </a:r>
            <a:r>
              <a:rPr lang="en-US" dirty="0" err="1"/>
              <a:t>hari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9531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8DDAD-E03B-4348-91AA-FF4411F03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Pendanaan</a:t>
            </a:r>
            <a:r>
              <a:rPr lang="en-US" dirty="0"/>
              <a:t> </a:t>
            </a:r>
            <a:r>
              <a:rPr lang="en-US" dirty="0" err="1"/>
              <a:t>Terbit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55BE0-B4DF-AE4B-B492-7D337D644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Sponsor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kampus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585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D78B2-18F2-994C-BA6C-5F758BACE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3B3C3-1EB7-B54E-87CE-82ABC9A68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D" dirty="0" err="1"/>
              <a:t>Bagianpertama</a:t>
            </a:r>
            <a:r>
              <a:rPr lang="en-ID" dirty="0"/>
              <a:t>, </a:t>
            </a:r>
            <a:r>
              <a:rPr lang="en-ID" dirty="0" err="1"/>
              <a:t>mengeksplorasi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perlunya</a:t>
            </a:r>
            <a:r>
              <a:rPr lang="en-ID" dirty="0"/>
              <a:t> </a:t>
            </a:r>
            <a:r>
              <a:rPr lang="en-ID" dirty="0" err="1"/>
              <a:t>aktualisasi</a:t>
            </a:r>
            <a:r>
              <a:rPr lang="en-ID" dirty="0"/>
              <a:t> </a:t>
            </a:r>
            <a:r>
              <a:rPr lang="en-ID" dirty="0" err="1"/>
              <a:t>komunikasi</a:t>
            </a:r>
            <a:r>
              <a:rPr lang="en-ID" dirty="0"/>
              <a:t>, </a:t>
            </a:r>
            <a:r>
              <a:rPr lang="en-ID" dirty="0" err="1"/>
              <a:t>baik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teori</a:t>
            </a:r>
            <a:r>
              <a:rPr lang="en-ID" dirty="0"/>
              <a:t>, </a:t>
            </a:r>
            <a:r>
              <a:rPr lang="en-ID" dirty="0" err="1"/>
              <a:t>riset</a:t>
            </a:r>
            <a:r>
              <a:rPr lang="en-ID" dirty="0"/>
              <a:t> dan </a:t>
            </a:r>
            <a:r>
              <a:rPr lang="en-ID" dirty="0" err="1"/>
              <a:t>praktik</a:t>
            </a:r>
            <a:r>
              <a:rPr lang="en-ID" dirty="0"/>
              <a:t>,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menghadapi</a:t>
            </a:r>
            <a:r>
              <a:rPr lang="en-ID" dirty="0"/>
              <a:t> </a:t>
            </a:r>
            <a:r>
              <a:rPr lang="en-ID" dirty="0" err="1"/>
              <a:t>pandemi</a:t>
            </a:r>
            <a:r>
              <a:rPr lang="en-ID" dirty="0"/>
              <a:t>. </a:t>
            </a:r>
          </a:p>
          <a:p>
            <a:r>
              <a:rPr lang="en-ID" dirty="0"/>
              <a:t>Pada </a:t>
            </a:r>
            <a:r>
              <a:rPr lang="en-ID" dirty="0" err="1"/>
              <a:t>bagian</a:t>
            </a:r>
            <a:r>
              <a:rPr lang="en-ID" dirty="0"/>
              <a:t> </a:t>
            </a:r>
            <a:r>
              <a:rPr lang="en-ID" dirty="0" err="1"/>
              <a:t>kedua</a:t>
            </a:r>
            <a:r>
              <a:rPr lang="en-ID" dirty="0"/>
              <a:t> </a:t>
            </a:r>
            <a:r>
              <a:rPr lang="en-ID" dirty="0" err="1"/>
              <a:t>mengangkat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persoalan</a:t>
            </a:r>
            <a:r>
              <a:rPr lang="en-ID" dirty="0"/>
              <a:t> </a:t>
            </a:r>
            <a:r>
              <a:rPr lang="en-ID" dirty="0" err="1"/>
              <a:t>komunikasi</a:t>
            </a:r>
            <a:r>
              <a:rPr lang="en-ID" dirty="0"/>
              <a:t> </a:t>
            </a:r>
            <a:r>
              <a:rPr lang="en-ID" dirty="0" err="1"/>
              <a:t>publik</a:t>
            </a:r>
            <a:r>
              <a:rPr lang="en-ID" dirty="0"/>
              <a:t> yang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pemerintah</a:t>
            </a:r>
            <a:r>
              <a:rPr lang="en-ID" dirty="0"/>
              <a:t> kala </a:t>
            </a:r>
            <a:r>
              <a:rPr lang="en-ID" dirty="0" err="1"/>
              <a:t>menghadapi</a:t>
            </a:r>
            <a:r>
              <a:rPr lang="en-ID" dirty="0"/>
              <a:t> Corona Covid-19,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kegagapan</a:t>
            </a:r>
            <a:r>
              <a:rPr lang="en-ID" dirty="0"/>
              <a:t> </a:t>
            </a:r>
            <a:r>
              <a:rPr lang="en-ID" dirty="0" err="1"/>
              <a:t>pemerintah</a:t>
            </a:r>
            <a:r>
              <a:rPr lang="en-ID" dirty="0"/>
              <a:t> </a:t>
            </a:r>
            <a:r>
              <a:rPr lang="en-ID" dirty="0" err="1"/>
              <a:t>pusat</a:t>
            </a:r>
            <a:r>
              <a:rPr lang="en-ID" dirty="0"/>
              <a:t> </a:t>
            </a:r>
            <a:r>
              <a:rPr lang="en-ID" dirty="0" err="1"/>
              <a:t>mengelola</a:t>
            </a:r>
            <a:r>
              <a:rPr lang="en-ID" dirty="0"/>
              <a:t> </a:t>
            </a:r>
            <a:r>
              <a:rPr lang="en-ID" dirty="0" err="1"/>
              <a:t>komunikasi</a:t>
            </a:r>
            <a:r>
              <a:rPr lang="en-ID" dirty="0"/>
              <a:t> </a:t>
            </a:r>
            <a:r>
              <a:rPr lang="en-ID" dirty="0" err="1"/>
              <a:t>publik</a:t>
            </a:r>
            <a:r>
              <a:rPr lang="en-ID" dirty="0"/>
              <a:t> </a:t>
            </a:r>
            <a:r>
              <a:rPr lang="en-ID" dirty="0" err="1"/>
              <a:t>justru</a:t>
            </a:r>
            <a:r>
              <a:rPr lang="en-ID" dirty="0"/>
              <a:t> </a:t>
            </a:r>
            <a:r>
              <a:rPr lang="en-ID" dirty="0" err="1"/>
              <a:t>menambah</a:t>
            </a:r>
            <a:r>
              <a:rPr lang="en-ID" dirty="0"/>
              <a:t> </a:t>
            </a:r>
            <a:r>
              <a:rPr lang="en-ID" dirty="0" err="1"/>
              <a:t>kepanikan</a:t>
            </a:r>
            <a:r>
              <a:rPr lang="en-ID" dirty="0"/>
              <a:t> </a:t>
            </a:r>
            <a:r>
              <a:rPr lang="en-ID" dirty="0" err="1"/>
              <a:t>masyarakat</a:t>
            </a:r>
            <a:r>
              <a:rPr lang="en-ID" dirty="0"/>
              <a:t>. </a:t>
            </a:r>
          </a:p>
          <a:p>
            <a:r>
              <a:rPr lang="en-ID" dirty="0" err="1"/>
              <a:t>Bagian</a:t>
            </a:r>
            <a:r>
              <a:rPr lang="en-ID" dirty="0"/>
              <a:t> </a:t>
            </a:r>
            <a:r>
              <a:rPr lang="en-ID" dirty="0" err="1"/>
              <a:t>terakhir</a:t>
            </a:r>
            <a:r>
              <a:rPr lang="en-ID" dirty="0"/>
              <a:t> </a:t>
            </a:r>
            <a:r>
              <a:rPr lang="en-ID" dirty="0" err="1"/>
              <a:t>membahas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relasi</a:t>
            </a:r>
            <a:r>
              <a:rPr lang="en-ID" dirty="0"/>
              <a:t> media dan </a:t>
            </a:r>
            <a:r>
              <a:rPr lang="en-ID" dirty="0" err="1"/>
              <a:t>publik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informasi</a:t>
            </a:r>
            <a:r>
              <a:rPr lang="en-ID" dirty="0"/>
              <a:t> Corona Covid-19, </a:t>
            </a:r>
            <a:r>
              <a:rPr lang="en-ID" dirty="0" err="1"/>
              <a:t>baik</a:t>
            </a:r>
            <a:r>
              <a:rPr lang="en-ID" dirty="0"/>
              <a:t> media </a:t>
            </a:r>
            <a:r>
              <a:rPr lang="en-ID" dirty="0" err="1"/>
              <a:t>massa</a:t>
            </a:r>
            <a:r>
              <a:rPr lang="en-ID" dirty="0"/>
              <a:t> </a:t>
            </a:r>
            <a:r>
              <a:rPr lang="en-ID" dirty="0" err="1"/>
              <a:t>maupun</a:t>
            </a:r>
            <a:r>
              <a:rPr lang="en-ID" dirty="0"/>
              <a:t> media </a:t>
            </a:r>
            <a:r>
              <a:rPr lang="en-ID" dirty="0" err="1"/>
              <a:t>sosial</a:t>
            </a:r>
            <a:r>
              <a:rPr lang="en-ID" dirty="0"/>
              <a:t> yang </a:t>
            </a:r>
            <a:r>
              <a:rPr lang="en-ID" dirty="0" err="1"/>
              <a:t>ditulis</a:t>
            </a:r>
            <a:r>
              <a:rPr lang="en-ID" dirty="0"/>
              <a:t> </a:t>
            </a:r>
            <a:r>
              <a:rPr lang="en-ID" dirty="0" err="1"/>
              <a:t>berdasarkan</a:t>
            </a:r>
            <a:r>
              <a:rPr lang="en-ID" dirty="0"/>
              <a:t> </a:t>
            </a:r>
            <a:r>
              <a:rPr lang="en-ID" dirty="0" err="1"/>
              <a:t>riset</a:t>
            </a:r>
            <a:r>
              <a:rPr lang="en-ID" dirty="0"/>
              <a:t> dan </a:t>
            </a:r>
            <a:r>
              <a:rPr lang="en-ID" dirty="0" err="1"/>
              <a:t>konseptual</a:t>
            </a:r>
            <a:r>
              <a:rPr lang="en-ID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87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BCB7B-3FFE-1946-A401-1B8679E92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Hasil </a:t>
            </a:r>
            <a:r>
              <a:rPr lang="en-US" dirty="0" err="1"/>
              <a:t>penjualan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08680-7EAE-6F43-B03F-79DDC3361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100 % </a:t>
            </a:r>
            <a:r>
              <a:rPr lang="en-US" dirty="0" err="1"/>
              <a:t>didonasikan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Lazismu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program </a:t>
            </a:r>
            <a:r>
              <a:rPr lang="en-US" dirty="0" err="1"/>
              <a:t>penanggulangan</a:t>
            </a:r>
            <a:r>
              <a:rPr lang="en-US" dirty="0"/>
              <a:t> </a:t>
            </a:r>
            <a:r>
              <a:rPr lang="en-US" dirty="0" err="1"/>
              <a:t>dampak</a:t>
            </a:r>
            <a:r>
              <a:rPr lang="en-US" dirty="0"/>
              <a:t> Covid-19.</a:t>
            </a:r>
          </a:p>
          <a:p>
            <a:r>
              <a:rPr lang="en-US" dirty="0" err="1"/>
              <a:t>Rp</a:t>
            </a:r>
            <a:r>
              <a:rPr lang="en-US" dirty="0"/>
              <a:t>. 15.000.000,--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diserahkan</a:t>
            </a:r>
            <a:r>
              <a:rPr lang="en-US" dirty="0"/>
              <a:t>.</a:t>
            </a:r>
          </a:p>
          <a:p>
            <a:r>
              <a:rPr lang="en-US" dirty="0" err="1"/>
              <a:t>Penulis</a:t>
            </a:r>
            <a:r>
              <a:rPr lang="en-US" dirty="0"/>
              <a:t>/editor/sponsor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buku</a:t>
            </a:r>
            <a:r>
              <a:rPr lang="en-US" dirty="0"/>
              <a:t> gratis.</a:t>
            </a:r>
          </a:p>
        </p:txBody>
      </p:sp>
    </p:spTree>
    <p:extLst>
      <p:ext uri="{BB962C8B-B14F-4D97-AF65-F5344CB8AC3E}">
        <p14:creationId xmlns:p14="http://schemas.microsoft.com/office/powerpoint/2010/main" val="3125784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02FEE-23C0-144F-82AC-A47C2FB07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0E663F5-E1ED-254B-A616-DB01EA35C2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11729438" cy="6721463"/>
          </a:xfrm>
        </p:spPr>
      </p:pic>
    </p:spTree>
    <p:extLst>
      <p:ext uri="{BB962C8B-B14F-4D97-AF65-F5344CB8AC3E}">
        <p14:creationId xmlns:p14="http://schemas.microsoft.com/office/powerpoint/2010/main" val="2891126652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{71178542-907C-EC42-B618-F7D66CFAA1D4}tf16401369</Template>
  <TotalTime>37</TotalTime>
  <Words>224</Words>
  <Application>Microsoft Macintosh PowerPoint</Application>
  <PresentationFormat>Widescreen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 Light</vt:lpstr>
      <vt:lpstr>Rockwell</vt:lpstr>
      <vt:lpstr>Wingdings</vt:lpstr>
      <vt:lpstr>Atlas</vt:lpstr>
      <vt:lpstr>Tentang Buku Krisis Komunikasi dalam Pandemi Covid-19</vt:lpstr>
      <vt:lpstr>PowerPoint Presentation</vt:lpstr>
      <vt:lpstr>Ide Awal</vt:lpstr>
      <vt:lpstr>Proses Kreatif</vt:lpstr>
      <vt:lpstr>Pendanaan Terbit</vt:lpstr>
      <vt:lpstr>PowerPoint Presentation</vt:lpstr>
      <vt:lpstr>Hasil penjualan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Tentang Buku Krisis Komunikasi dalam Pandemi Covid-19</dc:title>
  <dc:creator>Microsoft Office User</dc:creator>
  <cp:lastModifiedBy>Microsoft Office User</cp:lastModifiedBy>
  <cp:revision>7</cp:revision>
  <dcterms:created xsi:type="dcterms:W3CDTF">2020-06-23T02:58:25Z</dcterms:created>
  <dcterms:modified xsi:type="dcterms:W3CDTF">2020-06-24T11:11:45Z</dcterms:modified>
</cp:coreProperties>
</file>