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93"/>
  </p:normalViewPr>
  <p:slideViewPr>
    <p:cSldViewPr snapToGrid="0" snapToObjects="1">
      <p:cViewPr varScale="1">
        <p:scale>
          <a:sx n="76" d="100"/>
          <a:sy n="76" d="100"/>
        </p:scale>
        <p:origin x="21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882D6-D1E8-764D-B1EA-980B2FD6DB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92CE9F-B60B-F04A-835D-8D378E0A6A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7F8295-D98B-9541-BE62-BDFD45411870}"/>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19E433E2-6173-6247-9F5E-09638B9721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A9E0D3-7DCB-9047-9ACC-B9B5FE623442}"/>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249376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D4406-BFE4-034F-9A19-0BC8F261AA7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199B7B-8308-BC40-A2AE-FA2A1471B2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E8DD0B-B02E-7744-BAE8-6B7FA7D05B61}"/>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079384A8-EA4C-AA47-BA24-5BA3BD6717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38630B-6DA6-D747-A799-625C730CCAFC}"/>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3268044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4C5EDF-A50E-5E4A-B9AD-9CE0947E45C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0B2DF5-E490-3942-B7FF-4F970FB4526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505B12-E762-3A48-85EC-2E49D91FA029}"/>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6F0B8E4B-5680-2B44-8DF6-9D0ADE2FD6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C25DED-66CF-AB40-99C9-9B678B76CC1A}"/>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2145713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757B0-A1E9-5345-AD20-5BF1CF1E6C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A21C63-DDDA-7743-A643-EEC8A23EC0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EB601A-2D89-8D41-8635-14712F3F9CCD}"/>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D586F4F1-ED0E-3346-8EA5-DDFCF555B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82E23F-A24E-8D49-9518-ED978B1421BD}"/>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2119329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603DB-0B97-7F4B-8657-181E9EEDB5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BDFCBE-7EC5-D241-B361-7B048103FC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A31F66-CE1D-974C-AFEA-B735805846C9}"/>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0DB133C1-0DC6-5242-9DFC-1AE56FCED7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A8851F-192B-D54A-9D5E-E5CFBB32F9C5}"/>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4128387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D18F3-AA0A-314B-AEF8-D95E3BE861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448A4F-D8FD-2E49-ACAE-5C20BC74FA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359C70-D667-5E4B-AE24-5890F85E0C2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F80BD6-8C01-D047-B88A-FA7CAF0BCB60}"/>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6" name="Footer Placeholder 5">
            <a:extLst>
              <a:ext uri="{FF2B5EF4-FFF2-40B4-BE49-F238E27FC236}">
                <a16:creationId xmlns:a16="http://schemas.microsoft.com/office/drawing/2014/main" id="{74B8721D-A293-5744-ACEB-9EEFD48F93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3118D9-1F57-E34E-A9B4-AE36385EE94E}"/>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780112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4FAA-305C-FD4F-A324-EF20FA133F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64C3C8-53AD-1646-B2B3-1B8A39D0A9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C7FDC0-A25D-7A48-9E65-6DB5AE1FDD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BE5EF6-BCBD-5246-BC25-1D83F78491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5CF19FA-286D-E442-BF81-32684B38C0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795D5B-EA15-6347-A534-F6FE9281E0D0}"/>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8" name="Footer Placeholder 7">
            <a:extLst>
              <a:ext uri="{FF2B5EF4-FFF2-40B4-BE49-F238E27FC236}">
                <a16:creationId xmlns:a16="http://schemas.microsoft.com/office/drawing/2014/main" id="{B6B9B3D5-7789-174C-B085-9451024178E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AC298C-408C-D045-8CAE-BFA54AF9015D}"/>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19099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3D936-8A9C-FD47-AA57-8AD6D95CFF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D0FA26-B317-964E-9D2F-AC7E95C92384}"/>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4" name="Footer Placeholder 3">
            <a:extLst>
              <a:ext uri="{FF2B5EF4-FFF2-40B4-BE49-F238E27FC236}">
                <a16:creationId xmlns:a16="http://schemas.microsoft.com/office/drawing/2014/main" id="{2CD31398-A6CA-B440-ABF5-C51B7A6C75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AE75EB-C089-4A43-AEFC-D83E57131F6A}"/>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1298025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4F31E1-A2BE-E542-A941-E8B7C02398D2}"/>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3" name="Footer Placeholder 2">
            <a:extLst>
              <a:ext uri="{FF2B5EF4-FFF2-40B4-BE49-F238E27FC236}">
                <a16:creationId xmlns:a16="http://schemas.microsoft.com/office/drawing/2014/main" id="{A57E0F45-BC49-3B4E-91FF-381D2A7152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11399F2-33F9-2C4E-8F8F-85869DE53494}"/>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4097445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1CD51-31AD-214C-8310-D7CDDF805F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E9BD07-C235-1240-94B4-48537036C9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EEEE922-A0C3-3741-9F9D-9835468EEA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D472C1-C6FB-DA44-B62E-F7D1482EA923}"/>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6" name="Footer Placeholder 5">
            <a:extLst>
              <a:ext uri="{FF2B5EF4-FFF2-40B4-BE49-F238E27FC236}">
                <a16:creationId xmlns:a16="http://schemas.microsoft.com/office/drawing/2014/main" id="{DC97D1DD-D25B-7F40-BCA6-4FE7428F92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7683A7-4F44-9943-8EDB-0054B2D9AE5C}"/>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1462227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A2FA5-EDED-5E4B-966A-908EA05346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6ADD119-76BF-8449-8A08-2C550C73E9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70A0A2-60BD-3647-BBD7-E32EA2349C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B73806-CF81-DB40-B73E-9E3EB2673E72}"/>
              </a:ext>
            </a:extLst>
          </p:cNvPr>
          <p:cNvSpPr>
            <a:spLocks noGrp="1"/>
          </p:cNvSpPr>
          <p:nvPr>
            <p:ph type="dt" sz="half" idx="10"/>
          </p:nvPr>
        </p:nvSpPr>
        <p:spPr/>
        <p:txBody>
          <a:bodyPr/>
          <a:lstStyle/>
          <a:p>
            <a:fld id="{8C730B4C-E933-3242-8304-9EAA4BB3EBFA}" type="datetimeFigureOut">
              <a:rPr lang="en-US" smtClean="0"/>
              <a:t>10/17/20</a:t>
            </a:fld>
            <a:endParaRPr lang="en-US"/>
          </a:p>
        </p:txBody>
      </p:sp>
      <p:sp>
        <p:nvSpPr>
          <p:cNvPr id="6" name="Footer Placeholder 5">
            <a:extLst>
              <a:ext uri="{FF2B5EF4-FFF2-40B4-BE49-F238E27FC236}">
                <a16:creationId xmlns:a16="http://schemas.microsoft.com/office/drawing/2014/main" id="{3C794F3E-AC83-C64C-8C7F-72C47A8A7B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D78AE5-BAC9-8846-8091-4819B9CCAB54}"/>
              </a:ext>
            </a:extLst>
          </p:cNvPr>
          <p:cNvSpPr>
            <a:spLocks noGrp="1"/>
          </p:cNvSpPr>
          <p:nvPr>
            <p:ph type="sldNum" sz="quarter" idx="12"/>
          </p:nvPr>
        </p:nvSpPr>
        <p:spPr/>
        <p:txBody>
          <a:bodyPr/>
          <a:lstStyle/>
          <a:p>
            <a:fld id="{B1C42449-A4C6-C345-BEC1-DF894DE5EFE6}" type="slidenum">
              <a:rPr lang="en-US" smtClean="0"/>
              <a:t>‹#›</a:t>
            </a:fld>
            <a:endParaRPr lang="en-US"/>
          </a:p>
        </p:txBody>
      </p:sp>
    </p:spTree>
    <p:extLst>
      <p:ext uri="{BB962C8B-B14F-4D97-AF65-F5344CB8AC3E}">
        <p14:creationId xmlns:p14="http://schemas.microsoft.com/office/powerpoint/2010/main" val="372545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4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FF05F5-C79C-544C-9B52-A8E3C3F07F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CA5E90-ABA5-464D-A3E9-BDFE8B6975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344F5-4309-B048-88FE-C958F8408B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730B4C-E933-3242-8304-9EAA4BB3EBFA}" type="datetimeFigureOut">
              <a:rPr lang="en-US" smtClean="0"/>
              <a:t>10/17/20</a:t>
            </a:fld>
            <a:endParaRPr lang="en-US"/>
          </a:p>
        </p:txBody>
      </p:sp>
      <p:sp>
        <p:nvSpPr>
          <p:cNvPr id="5" name="Footer Placeholder 4">
            <a:extLst>
              <a:ext uri="{FF2B5EF4-FFF2-40B4-BE49-F238E27FC236}">
                <a16:creationId xmlns:a16="http://schemas.microsoft.com/office/drawing/2014/main" id="{75F19B01-7B21-BD42-BB92-5E2EFFDCAF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74AF84-09ED-F143-96EA-FDF3DCE801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C42449-A4C6-C345-BEC1-DF894DE5EFE6}" type="slidenum">
              <a:rPr lang="en-US" smtClean="0"/>
              <a:t>‹#›</a:t>
            </a:fld>
            <a:endParaRPr lang="en-US"/>
          </a:p>
        </p:txBody>
      </p:sp>
    </p:spTree>
    <p:extLst>
      <p:ext uri="{BB962C8B-B14F-4D97-AF65-F5344CB8AC3E}">
        <p14:creationId xmlns:p14="http://schemas.microsoft.com/office/powerpoint/2010/main" val="1048714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2095D-0D1E-A744-8850-9D7EAAEA7839}"/>
              </a:ext>
            </a:extLst>
          </p:cNvPr>
          <p:cNvSpPr>
            <a:spLocks noGrp="1"/>
          </p:cNvSpPr>
          <p:nvPr>
            <p:ph type="ctrTitle"/>
          </p:nvPr>
        </p:nvSpPr>
        <p:spPr/>
        <p:txBody>
          <a:bodyPr/>
          <a:lstStyle/>
          <a:p>
            <a:r>
              <a:rPr lang="en-US" dirty="0" err="1"/>
              <a:t>Komunikasi</a:t>
            </a:r>
            <a:r>
              <a:rPr lang="en-US" dirty="0"/>
              <a:t> </a:t>
            </a:r>
            <a:r>
              <a:rPr lang="en-US" dirty="0" err="1"/>
              <a:t>Kreatif</a:t>
            </a:r>
            <a:r>
              <a:rPr lang="en-US" dirty="0"/>
              <a:t> di Masa </a:t>
            </a:r>
            <a:r>
              <a:rPr lang="en-US" dirty="0" err="1"/>
              <a:t>Pandemi</a:t>
            </a:r>
            <a:endParaRPr lang="en-US" dirty="0"/>
          </a:p>
        </p:txBody>
      </p:sp>
      <p:sp>
        <p:nvSpPr>
          <p:cNvPr id="3" name="Subtitle 2">
            <a:extLst>
              <a:ext uri="{FF2B5EF4-FFF2-40B4-BE49-F238E27FC236}">
                <a16:creationId xmlns:a16="http://schemas.microsoft.com/office/drawing/2014/main" id="{B2C4508F-F879-D847-A8C1-9179C7F5720F}"/>
              </a:ext>
            </a:extLst>
          </p:cNvPr>
          <p:cNvSpPr>
            <a:spLocks noGrp="1"/>
          </p:cNvSpPr>
          <p:nvPr>
            <p:ph type="subTitle" idx="1"/>
          </p:nvPr>
        </p:nvSpPr>
        <p:spPr/>
        <p:txBody>
          <a:bodyPr>
            <a:normAutofit fontScale="77500" lnSpcReduction="20000"/>
          </a:bodyPr>
          <a:lstStyle/>
          <a:p>
            <a:r>
              <a:rPr lang="en-US" b="1" i="1" dirty="0"/>
              <a:t>Dr. </a:t>
            </a:r>
            <a:r>
              <a:rPr lang="en-US" b="1" i="1" dirty="0" err="1"/>
              <a:t>Fajar</a:t>
            </a:r>
            <a:r>
              <a:rPr lang="en-US" b="1" i="1" dirty="0"/>
              <a:t> </a:t>
            </a:r>
            <a:r>
              <a:rPr lang="en-US" b="1" i="1" dirty="0" err="1"/>
              <a:t>Junaedi</a:t>
            </a:r>
            <a:endParaRPr lang="en-US" b="1" i="1" dirty="0"/>
          </a:p>
          <a:p>
            <a:r>
              <a:rPr lang="en-US" b="1" dirty="0" err="1"/>
              <a:t>Dosen</a:t>
            </a:r>
            <a:r>
              <a:rPr lang="en-US" b="1" dirty="0"/>
              <a:t> </a:t>
            </a:r>
            <a:r>
              <a:rPr lang="en-US" b="1" dirty="0" err="1"/>
              <a:t>Ilmu</a:t>
            </a:r>
            <a:r>
              <a:rPr lang="en-US" b="1" dirty="0"/>
              <a:t> </a:t>
            </a:r>
            <a:r>
              <a:rPr lang="en-US" b="1" dirty="0" err="1"/>
              <a:t>Komunikasi</a:t>
            </a:r>
            <a:r>
              <a:rPr lang="en-US" b="1" dirty="0"/>
              <a:t> Universitas Muhammadiyah Yogyakarta</a:t>
            </a:r>
          </a:p>
          <a:p>
            <a:r>
              <a:rPr lang="id-ID" b="1" dirty="0"/>
              <a:t>Kreasi </a:t>
            </a:r>
            <a:r>
              <a:rPr lang="id-ID" b="1" dirty="0" err="1"/>
              <a:t>Talkative</a:t>
            </a:r>
            <a:r>
              <a:rPr lang="id-ID" b="1" dirty="0"/>
              <a:t> Dalam Perkembangan Komunikasi di Masa Pandemi</a:t>
            </a:r>
          </a:p>
          <a:p>
            <a:r>
              <a:rPr lang="id-ID" b="1" dirty="0"/>
              <a:t>Universitas Mercu Buana Yogyakarta </a:t>
            </a:r>
          </a:p>
          <a:p>
            <a:r>
              <a:rPr lang="id-ID" b="1" dirty="0"/>
              <a:t>Selasa 20 Oktober</a:t>
            </a:r>
            <a:r>
              <a:rPr lang="en-US" b="1" dirty="0"/>
              <a:t> 2020</a:t>
            </a:r>
          </a:p>
        </p:txBody>
      </p:sp>
    </p:spTree>
    <p:extLst>
      <p:ext uri="{BB962C8B-B14F-4D97-AF65-F5344CB8AC3E}">
        <p14:creationId xmlns:p14="http://schemas.microsoft.com/office/powerpoint/2010/main" val="3043561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78AC8-A377-4D4A-9E21-33F38B1DFBF8}"/>
              </a:ext>
            </a:extLst>
          </p:cNvPr>
          <p:cNvSpPr>
            <a:spLocks noGrp="1"/>
          </p:cNvSpPr>
          <p:nvPr>
            <p:ph type="title"/>
          </p:nvPr>
        </p:nvSpPr>
        <p:spPr/>
        <p:txBody>
          <a:bodyPr/>
          <a:lstStyle/>
          <a:p>
            <a:r>
              <a:rPr lang="en-US" dirty="0" err="1"/>
              <a:t>Terima</a:t>
            </a:r>
            <a:r>
              <a:rPr lang="en-US" dirty="0"/>
              <a:t> </a:t>
            </a:r>
            <a:r>
              <a:rPr lang="en-US" dirty="0" err="1"/>
              <a:t>kasih</a:t>
            </a:r>
            <a:endParaRPr lang="en-US" dirty="0"/>
          </a:p>
        </p:txBody>
      </p:sp>
      <p:sp>
        <p:nvSpPr>
          <p:cNvPr id="3" name="Content Placeholder 2">
            <a:extLst>
              <a:ext uri="{FF2B5EF4-FFF2-40B4-BE49-F238E27FC236}">
                <a16:creationId xmlns:a16="http://schemas.microsoft.com/office/drawing/2014/main" id="{54D402E2-114C-BD4A-A728-B5A137459045}"/>
              </a:ext>
            </a:extLst>
          </p:cNvPr>
          <p:cNvSpPr>
            <a:spLocks noGrp="1"/>
          </p:cNvSpPr>
          <p:nvPr>
            <p:ph idx="1"/>
          </p:nvPr>
        </p:nvSpPr>
        <p:spPr/>
        <p:txBody>
          <a:bodyPr/>
          <a:lstStyle/>
          <a:p>
            <a:r>
              <a:rPr lang="en-US" dirty="0" err="1"/>
              <a:t>Fajar</a:t>
            </a:r>
            <a:r>
              <a:rPr lang="en-US" dirty="0"/>
              <a:t> </a:t>
            </a:r>
            <a:r>
              <a:rPr lang="en-US" dirty="0" err="1"/>
              <a:t>Junaedi</a:t>
            </a:r>
            <a:endParaRPr lang="en-US" dirty="0"/>
          </a:p>
          <a:p>
            <a:r>
              <a:rPr lang="en-US" dirty="0"/>
              <a:t>Twitter/IG @</a:t>
            </a:r>
            <a:r>
              <a:rPr lang="en-US" dirty="0" err="1"/>
              <a:t>fajarjun</a:t>
            </a:r>
            <a:endParaRPr lang="en-US" dirty="0"/>
          </a:p>
        </p:txBody>
      </p:sp>
    </p:spTree>
    <p:extLst>
      <p:ext uri="{BB962C8B-B14F-4D97-AF65-F5344CB8AC3E}">
        <p14:creationId xmlns:p14="http://schemas.microsoft.com/office/powerpoint/2010/main" val="232414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E69C5-200B-0743-BB2F-C39E70673F06}"/>
              </a:ext>
            </a:extLst>
          </p:cNvPr>
          <p:cNvSpPr>
            <a:spLocks noGrp="1"/>
          </p:cNvSpPr>
          <p:nvPr>
            <p:ph type="title"/>
          </p:nvPr>
        </p:nvSpPr>
        <p:spPr/>
        <p:txBody>
          <a:bodyPr/>
          <a:lstStyle/>
          <a:p>
            <a:r>
              <a:rPr lang="en-ID" dirty="0"/>
              <a:t>Being creative</a:t>
            </a:r>
            <a:endParaRPr lang="en-US" dirty="0"/>
          </a:p>
        </p:txBody>
      </p:sp>
      <p:sp>
        <p:nvSpPr>
          <p:cNvPr id="3" name="Content Placeholder 2">
            <a:extLst>
              <a:ext uri="{FF2B5EF4-FFF2-40B4-BE49-F238E27FC236}">
                <a16:creationId xmlns:a16="http://schemas.microsoft.com/office/drawing/2014/main" id="{EFED2A20-1804-F84F-A072-F008EFD4FCC0}"/>
              </a:ext>
            </a:extLst>
          </p:cNvPr>
          <p:cNvSpPr>
            <a:spLocks noGrp="1"/>
          </p:cNvSpPr>
          <p:nvPr>
            <p:ph idx="1"/>
          </p:nvPr>
        </p:nvSpPr>
        <p:spPr/>
        <p:txBody>
          <a:bodyPr>
            <a:normAutofit/>
          </a:bodyPr>
          <a:lstStyle/>
          <a:p>
            <a:r>
              <a:rPr lang="en-ID" dirty="0"/>
              <a:t>Being creative means solving a problem in a new way. It means changing your perspective.</a:t>
            </a:r>
          </a:p>
          <a:p>
            <a:r>
              <a:rPr lang="en-ID" dirty="0"/>
              <a:t>Being creative means taking risks and ignoring doubt and facing fears. It means breaking with routine and doing something different for the sake of doing something different. </a:t>
            </a:r>
          </a:p>
          <a:p>
            <a:pPr marL="0" indent="0">
              <a:buNone/>
            </a:pPr>
            <a:endParaRPr lang="en-US" dirty="0"/>
          </a:p>
        </p:txBody>
      </p:sp>
    </p:spTree>
    <p:extLst>
      <p:ext uri="{BB962C8B-B14F-4D97-AF65-F5344CB8AC3E}">
        <p14:creationId xmlns:p14="http://schemas.microsoft.com/office/powerpoint/2010/main" val="410403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EB7CA-A5D7-8A45-8056-021E75049325}"/>
              </a:ext>
            </a:extLst>
          </p:cNvPr>
          <p:cNvSpPr>
            <a:spLocks noGrp="1"/>
          </p:cNvSpPr>
          <p:nvPr>
            <p:ph type="title"/>
          </p:nvPr>
        </p:nvSpPr>
        <p:spPr/>
        <p:txBody>
          <a:bodyPr/>
          <a:lstStyle/>
          <a:p>
            <a:r>
              <a:rPr lang="en-ID" dirty="0"/>
              <a:t>Being creative</a:t>
            </a:r>
            <a:endParaRPr lang="en-US" dirty="0"/>
          </a:p>
        </p:txBody>
      </p:sp>
      <p:sp>
        <p:nvSpPr>
          <p:cNvPr id="3" name="Content Placeholder 2">
            <a:extLst>
              <a:ext uri="{FF2B5EF4-FFF2-40B4-BE49-F238E27FC236}">
                <a16:creationId xmlns:a16="http://schemas.microsoft.com/office/drawing/2014/main" id="{0D7319F8-1D6F-994D-A8BC-5BF4A1AB3A5A}"/>
              </a:ext>
            </a:extLst>
          </p:cNvPr>
          <p:cNvSpPr>
            <a:spLocks noGrp="1"/>
          </p:cNvSpPr>
          <p:nvPr>
            <p:ph idx="1"/>
          </p:nvPr>
        </p:nvSpPr>
        <p:spPr/>
        <p:txBody>
          <a:bodyPr/>
          <a:lstStyle/>
          <a:p>
            <a:r>
              <a:rPr lang="en-ID" dirty="0"/>
              <a:t>It means mapping out a thousand different routes to reach one destination. It means challenging yourself every day. Being creative means searching for inspiration in even the most mundane places. It means you’re asking stupid questions.</a:t>
            </a:r>
          </a:p>
          <a:p>
            <a:endParaRPr lang="en-US" dirty="0"/>
          </a:p>
        </p:txBody>
      </p:sp>
    </p:spTree>
    <p:extLst>
      <p:ext uri="{BB962C8B-B14F-4D97-AF65-F5344CB8AC3E}">
        <p14:creationId xmlns:p14="http://schemas.microsoft.com/office/powerpoint/2010/main" val="916294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92E33-33A5-5842-8707-B90BA772EF8F}"/>
              </a:ext>
            </a:extLst>
          </p:cNvPr>
          <p:cNvSpPr>
            <a:spLocks noGrp="1"/>
          </p:cNvSpPr>
          <p:nvPr>
            <p:ph type="title"/>
          </p:nvPr>
        </p:nvSpPr>
        <p:spPr/>
        <p:txBody>
          <a:bodyPr/>
          <a:lstStyle/>
          <a:p>
            <a:r>
              <a:rPr lang="en-ID" dirty="0"/>
              <a:t>Being creative</a:t>
            </a:r>
            <a:endParaRPr lang="en-US" dirty="0"/>
          </a:p>
        </p:txBody>
      </p:sp>
      <p:sp>
        <p:nvSpPr>
          <p:cNvPr id="3" name="Content Placeholder 2">
            <a:extLst>
              <a:ext uri="{FF2B5EF4-FFF2-40B4-BE49-F238E27FC236}">
                <a16:creationId xmlns:a16="http://schemas.microsoft.com/office/drawing/2014/main" id="{01479BD6-BEC4-AB4A-B3B5-D3D6781F25AF}"/>
              </a:ext>
            </a:extLst>
          </p:cNvPr>
          <p:cNvSpPr>
            <a:spLocks noGrp="1"/>
          </p:cNvSpPr>
          <p:nvPr>
            <p:ph idx="1"/>
          </p:nvPr>
        </p:nvSpPr>
        <p:spPr/>
        <p:txBody>
          <a:bodyPr/>
          <a:lstStyle/>
          <a:p>
            <a:r>
              <a:rPr lang="en-ID" dirty="0"/>
              <a:t>It means creating without critiquing. Being creative means you know how to find the similarities and differences between two completely random ideas.</a:t>
            </a:r>
          </a:p>
          <a:p>
            <a:endParaRPr lang="en-US" dirty="0"/>
          </a:p>
        </p:txBody>
      </p:sp>
    </p:spTree>
    <p:extLst>
      <p:ext uri="{BB962C8B-B14F-4D97-AF65-F5344CB8AC3E}">
        <p14:creationId xmlns:p14="http://schemas.microsoft.com/office/powerpoint/2010/main" val="2625749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64841-66A1-BD4D-B756-D397F77B7C6B}"/>
              </a:ext>
            </a:extLst>
          </p:cNvPr>
          <p:cNvSpPr>
            <a:spLocks noGrp="1"/>
          </p:cNvSpPr>
          <p:nvPr>
            <p:ph type="title"/>
          </p:nvPr>
        </p:nvSpPr>
        <p:spPr/>
        <p:txBody>
          <a:bodyPr/>
          <a:lstStyle/>
          <a:p>
            <a:r>
              <a:rPr lang="en-ID" dirty="0"/>
              <a:t>Being creative</a:t>
            </a:r>
            <a:endParaRPr lang="en-US" dirty="0"/>
          </a:p>
        </p:txBody>
      </p:sp>
      <p:sp>
        <p:nvSpPr>
          <p:cNvPr id="3" name="Content Placeholder 2">
            <a:extLst>
              <a:ext uri="{FF2B5EF4-FFF2-40B4-BE49-F238E27FC236}">
                <a16:creationId xmlns:a16="http://schemas.microsoft.com/office/drawing/2014/main" id="{CCF856EF-367E-3945-B56B-92BB82AEC905}"/>
              </a:ext>
            </a:extLst>
          </p:cNvPr>
          <p:cNvSpPr>
            <a:spLocks noGrp="1"/>
          </p:cNvSpPr>
          <p:nvPr>
            <p:ph idx="1"/>
          </p:nvPr>
        </p:nvSpPr>
        <p:spPr/>
        <p:txBody>
          <a:bodyPr/>
          <a:lstStyle/>
          <a:p>
            <a:r>
              <a:rPr lang="en-ID" dirty="0"/>
              <a:t>Being creative means you’re thinking.</a:t>
            </a:r>
          </a:p>
          <a:p>
            <a:endParaRPr lang="en-US" dirty="0"/>
          </a:p>
        </p:txBody>
      </p:sp>
    </p:spTree>
    <p:extLst>
      <p:ext uri="{BB962C8B-B14F-4D97-AF65-F5344CB8AC3E}">
        <p14:creationId xmlns:p14="http://schemas.microsoft.com/office/powerpoint/2010/main" val="3001424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ECCDB-D480-A447-AEBC-A092E1D795B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A13E866-598B-D646-B52D-55149ABFB9EC}"/>
              </a:ext>
            </a:extLst>
          </p:cNvPr>
          <p:cNvSpPr>
            <a:spLocks noGrp="1"/>
          </p:cNvSpPr>
          <p:nvPr>
            <p:ph idx="1"/>
          </p:nvPr>
        </p:nvSpPr>
        <p:spPr/>
        <p:txBody>
          <a:bodyPr/>
          <a:lstStyle/>
          <a:p>
            <a:endParaRPr lang="en-US"/>
          </a:p>
        </p:txBody>
      </p:sp>
      <p:pic>
        <p:nvPicPr>
          <p:cNvPr id="2050" name="Picture 2" descr="This article explains some of the steps that the project manager can follow  when he n… | Effective communication skills, Communication process,  Communication skills">
            <a:extLst>
              <a:ext uri="{FF2B5EF4-FFF2-40B4-BE49-F238E27FC236}">
                <a16:creationId xmlns:a16="http://schemas.microsoft.com/office/drawing/2014/main" id="{7BA3EE23-56B7-7F40-9CB4-4044B2DBB6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813" y="0"/>
            <a:ext cx="111283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7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3C54-A2B8-A147-AB4B-659FC9CC6DC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7AFFAFF-ABE0-C346-AFE1-A7E853A118C5}"/>
              </a:ext>
            </a:extLst>
          </p:cNvPr>
          <p:cNvSpPr>
            <a:spLocks noGrp="1"/>
          </p:cNvSpPr>
          <p:nvPr>
            <p:ph idx="1"/>
          </p:nvPr>
        </p:nvSpPr>
        <p:spPr/>
        <p:txBody>
          <a:bodyPr/>
          <a:lstStyle/>
          <a:p>
            <a:endParaRPr lang="en-US"/>
          </a:p>
        </p:txBody>
      </p:sp>
      <p:pic>
        <p:nvPicPr>
          <p:cNvPr id="3074" name="Picture 2" descr="Creative Process: Definition &amp; Stages - Video &amp; Lesson Transcript |  Study.com">
            <a:extLst>
              <a:ext uri="{FF2B5EF4-FFF2-40B4-BE49-F238E27FC236}">
                <a16:creationId xmlns:a16="http://schemas.microsoft.com/office/drawing/2014/main" id="{3F618F57-29FB-B74D-BAA9-3A8CB42B39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08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C5771-9C58-7B41-9506-5C04C61DA9F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A93C6A5-53E8-3E44-9F84-1F1D6BC2994C}"/>
              </a:ext>
            </a:extLst>
          </p:cNvPr>
          <p:cNvSpPr>
            <a:spLocks noGrp="1"/>
          </p:cNvSpPr>
          <p:nvPr>
            <p:ph idx="1"/>
          </p:nvPr>
        </p:nvSpPr>
        <p:spPr/>
        <p:txBody>
          <a:bodyPr/>
          <a:lstStyle/>
          <a:p>
            <a:endParaRPr lang="en-US"/>
          </a:p>
        </p:txBody>
      </p:sp>
      <p:pic>
        <p:nvPicPr>
          <p:cNvPr id="4098" name="Picture 2" descr="Zuna: Contoh Lateral Thinking, Cari Jawaban yang Out of The Box: Kamu Bisa  Jawab Berapa?">
            <a:extLst>
              <a:ext uri="{FF2B5EF4-FFF2-40B4-BE49-F238E27FC236}">
                <a16:creationId xmlns:a16="http://schemas.microsoft.com/office/drawing/2014/main" id="{E9113149-4A29-D446-B089-C08010F034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1050" y="2082800"/>
            <a:ext cx="3009900" cy="269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300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5B93-3640-B545-940C-BE47FAA8DC4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3CDE5C2-9EBD-3C45-A47E-BB9180DB5F88}"/>
              </a:ext>
            </a:extLst>
          </p:cNvPr>
          <p:cNvSpPr>
            <a:spLocks noGrp="1"/>
          </p:cNvSpPr>
          <p:nvPr>
            <p:ph idx="1"/>
          </p:nvPr>
        </p:nvSpPr>
        <p:spPr/>
        <p:txBody>
          <a:bodyPr/>
          <a:lstStyle/>
          <a:p>
            <a:endParaRPr lang="en-US" dirty="0"/>
          </a:p>
        </p:txBody>
      </p:sp>
      <p:pic>
        <p:nvPicPr>
          <p:cNvPr id="5122" name="Picture 2" descr="Bola Kita, Bola yang Kaya Cerita">
            <a:extLst>
              <a:ext uri="{FF2B5EF4-FFF2-40B4-BE49-F238E27FC236}">
                <a16:creationId xmlns:a16="http://schemas.microsoft.com/office/drawing/2014/main" id="{279877B8-DF24-A343-BECD-C649300A61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6795" y="572294"/>
            <a:ext cx="5809261"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lmu Komunikasi UMY Rilis Buku Dinamika Komunikasi Di Masa Pandemi Covid-19  | Universitas Muhammadiyah Yogyakarta">
            <a:extLst>
              <a:ext uri="{FF2B5EF4-FFF2-40B4-BE49-F238E27FC236}">
                <a16:creationId xmlns:a16="http://schemas.microsoft.com/office/drawing/2014/main" id="{0F113763-E08F-C243-93FF-739C43E311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1971" y="2261394"/>
            <a:ext cx="2336800" cy="34798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KO UMSU Rilis Buku Krisis Komunikasi Pandemi Covid-19 | LLDIKTI 1 -  Lembaga Layanan Pendidikan Tinggi Wilayah I Sumatra Utara">
            <a:extLst>
              <a:ext uri="{FF2B5EF4-FFF2-40B4-BE49-F238E27FC236}">
                <a16:creationId xmlns:a16="http://schemas.microsoft.com/office/drawing/2014/main" id="{A9B12DAC-73D3-CC43-BCA2-CD33F905C1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81" y="2747963"/>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1597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164</Words>
  <Application>Microsoft Macintosh PowerPoint</Application>
  <PresentationFormat>Widescreen</PresentationFormat>
  <Paragraphs>18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Komunikasi Kreatif di Masa Pandemi</vt:lpstr>
      <vt:lpstr>Being creative</vt:lpstr>
      <vt:lpstr>Being creative</vt:lpstr>
      <vt:lpstr>Being creative</vt:lpstr>
      <vt:lpstr>Being creative</vt:lpstr>
      <vt:lpstr>PowerPoint Presentation</vt:lpstr>
      <vt:lpstr>PowerPoint Presentation</vt:lpstr>
      <vt:lpstr>PowerPoint Presentation</vt:lpstr>
      <vt:lpstr>PowerPoint Presentation</vt:lpstr>
      <vt:lpstr>Terima kasih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Komunikasi Kreatif di Masa Pandemi</dc:title>
  <dc:creator>Microsoft Office User</dc:creator>
  <cp:lastModifiedBy>Microsoft Office User</cp:lastModifiedBy>
  <cp:revision>3</cp:revision>
  <dcterms:created xsi:type="dcterms:W3CDTF">2020-10-17T00:28:08Z</dcterms:created>
  <dcterms:modified xsi:type="dcterms:W3CDTF">2020-10-17T00:57:22Z</dcterms:modified>
</cp:coreProperties>
</file>