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73" r:id="rId2"/>
    <p:sldId id="378" r:id="rId3"/>
    <p:sldId id="375" r:id="rId4"/>
    <p:sldId id="376" r:id="rId5"/>
    <p:sldId id="377" r:id="rId6"/>
    <p:sldId id="374" r:id="rId7"/>
    <p:sldId id="379" r:id="rId8"/>
    <p:sldId id="261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93"/>
  </p:normalViewPr>
  <p:slideViewPr>
    <p:cSldViewPr snapToGrid="0" snapToObjects="1">
      <p:cViewPr varScale="1">
        <p:scale>
          <a:sx n="104" d="100"/>
          <a:sy n="104" d="100"/>
        </p:scale>
        <p:origin x="3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B4FC3-7A76-EC40-8753-4461217B34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BD6F5F-C1E3-2945-84DD-38E42753FD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2C0E48-7FFE-6646-BD7A-333367C30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B56BC-A9CB-2744-9B8B-26B252C58175}" type="datetimeFigureOut">
              <a:rPr lang="en-US" smtClean="0"/>
              <a:t>10/17/20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1B2941-DE45-AC42-BF08-A5D8BD6DA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59A3CF-2633-394B-B79D-881CA4823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FFC60-FECB-C549-AF59-866726A70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A0874-CB20-6D48-A284-37939AA44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CC7C0C-2296-9340-8172-A25C8EF994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F76D5-EE22-6949-9ECF-AC59DC325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B56BC-A9CB-2744-9B8B-26B252C58175}" type="datetimeFigureOut">
              <a:rPr lang="en-US" smtClean="0"/>
              <a:t>10/17/20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65AC37-1FAA-5542-BDA6-F3C6DB4EB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DD3112-D44E-914C-9D7B-E595FCA5F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FFC60-FECB-C549-AF59-866726A70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031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868A9A-54C2-284B-BA70-190BC4E6BB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204504-15E1-D44F-846C-77B1172D9F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2BCDAB-08CE-184A-AA71-DD94D3C72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B56BC-A9CB-2744-9B8B-26B252C58175}" type="datetimeFigureOut">
              <a:rPr lang="en-US" smtClean="0"/>
              <a:t>10/17/20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A7E3EE-4E25-C144-8146-BE805156F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2E66C2-7E41-FB4F-95CA-90B3F2693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FFC60-FECB-C549-AF59-866726A70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6764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screen image and tex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914324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324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6" hasCustomPrompt="1"/>
          </p:nvPr>
        </p:nvSpPr>
        <p:spPr>
          <a:xfrm rot="10800000">
            <a:off x="-5" y="3611265"/>
            <a:ext cx="12192001" cy="3246732"/>
          </a:xfrm>
          <a:gradFill flip="none" rotWithShape="1">
            <a:gsLst>
              <a:gs pos="0">
                <a:srgbClr val="000000">
                  <a:alpha val="70000"/>
                </a:srgbClr>
              </a:gs>
              <a:gs pos="100000">
                <a:srgbClr val="000000">
                  <a:alpha val="0"/>
                </a:srgbClr>
              </a:gs>
            </a:gsLst>
            <a:lin ang="5400000" scaled="1"/>
            <a:tileRect/>
          </a:gradFill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457162" indent="0">
              <a:buNone/>
              <a:defRPr sz="1200"/>
            </a:lvl2pPr>
            <a:lvl3pPr marL="914324" indent="0">
              <a:buNone/>
              <a:defRPr sz="1200"/>
            </a:lvl3pPr>
            <a:lvl4pPr marL="1371486" indent="0">
              <a:buNone/>
              <a:defRPr sz="1200"/>
            </a:lvl4pPr>
            <a:lvl5pPr marL="1828648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2015067" y="4443908"/>
            <a:ext cx="8161867" cy="1458269"/>
          </a:xfrm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71584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4" de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F8D0F-49B3-834C-BB4B-858B7B601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17CD33-30FF-B84E-9FE6-BCDE40F707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66C09C-BB81-9844-88F8-29958E742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B56BC-A9CB-2744-9B8B-26B252C58175}" type="datetimeFigureOut">
              <a:rPr lang="en-US" smtClean="0"/>
              <a:t>10/17/20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043D40-B8E7-6A4C-9D4F-01B943EE7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7BFA79-4C14-4B4C-A6DA-0367801A4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FFC60-FECB-C549-AF59-866726A70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591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0F5EA-5254-9B4E-9461-C2C615413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1D846A-89C0-0E40-9945-3D1A55FF09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E78398-14E8-EE4B-AC38-037A4651A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B56BC-A9CB-2744-9B8B-26B252C58175}" type="datetimeFigureOut">
              <a:rPr lang="en-US" smtClean="0"/>
              <a:t>10/17/20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67432D-51FC-3940-85F9-BE1DBE103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734D38-8C30-3F48-8193-739124FCB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FFC60-FECB-C549-AF59-866726A70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257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FE089-DC98-1B4D-8D12-DE9C867DD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274206-06E9-9E4F-9E6E-0B96E98EF9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666F4A-5FD4-5E4B-A11F-8181B593F0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B0AA65-7B64-C041-ABAC-45402C618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B56BC-A9CB-2744-9B8B-26B252C58175}" type="datetimeFigureOut">
              <a:rPr lang="en-US" smtClean="0"/>
              <a:t>10/17/20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EEED8B-3FFF-8647-AD08-79CBDC64E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B8C51A-CCA3-4A4C-B9AA-46563E3DC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FFC60-FECB-C549-AF59-866726A70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180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5AFB2-B622-B945-BBC8-C5004F729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C7ADA1-0393-4A41-AF9C-2BB668D675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434164-1470-3F4C-BADF-5E6F5C0381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A0CE5DC-A22D-A543-BBD8-6C6304D24C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4DD352-BE62-044E-8EFD-FAC4B5D2F4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1A6364-5375-5448-BED8-0240B6FE1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B56BC-A9CB-2744-9B8B-26B252C58175}" type="datetimeFigureOut">
              <a:rPr lang="en-US" smtClean="0"/>
              <a:t>10/17/20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4DF71F-2B39-BC44-A957-EA11E4E7A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570648-C9D2-5A43-BFF6-53A0FDD84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FFC60-FECB-C549-AF59-866726A70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291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F2038-4203-7942-B1BA-85F4F3AA5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125EAD-6575-CC4F-A23D-BD0F64A97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B56BC-A9CB-2744-9B8B-26B252C58175}" type="datetimeFigureOut">
              <a:rPr lang="en-US" smtClean="0"/>
              <a:t>10/17/20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5CE7FD-4348-2C47-8E9A-2417E284D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63BDE1-BF21-B949-BFC5-C5A5F9A9E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FFC60-FECB-C549-AF59-866726A70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529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21E37F-FB61-224E-A9E7-E43AF4BDC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B56BC-A9CB-2744-9B8B-26B252C58175}" type="datetimeFigureOut">
              <a:rPr lang="en-US" smtClean="0"/>
              <a:t>10/17/20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B17D89-A473-5D41-8EA2-20403D0F2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6D3303-3E91-9644-8C9A-C22872193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FFC60-FECB-C549-AF59-866726A70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231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9DAFF-DA93-114B-9E8A-FB5DF9ACC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720A75-836E-8740-B9D3-B05BB7040A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C44085-3EF7-334A-A729-E94D95C890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9D986A-ACBA-6046-9112-C82C30A6A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B56BC-A9CB-2744-9B8B-26B252C58175}" type="datetimeFigureOut">
              <a:rPr lang="en-US" smtClean="0"/>
              <a:t>10/17/20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9D6046-D1E6-B348-B876-7B18406C5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68128D-4E7A-9141-BB63-BA7D4194E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FFC60-FECB-C549-AF59-866726A70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78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8E7E2-1492-7D44-A9E8-E1899F230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22E7C6-405C-D940-AA7C-E431FCC160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961E27-1724-864F-AE86-48D874336B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71AEAB-524C-A447-8D34-7AECC7992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B56BC-A9CB-2744-9B8B-26B252C58175}" type="datetimeFigureOut">
              <a:rPr lang="en-US" smtClean="0"/>
              <a:t>10/17/20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F84738-C6AB-A84E-B7E0-9D6892BD1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AF14A9-4649-C945-8B3B-01145966C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FFC60-FECB-C549-AF59-866726A70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47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08B812C-4558-9E47-B469-B4E0B2E1E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ABD8BD-4BA0-9F40-9354-37D3081D52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04956-A7A4-264F-BE9E-E2266CFDD9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B56BC-A9CB-2744-9B8B-26B252C58175}" type="datetimeFigureOut">
              <a:rPr lang="en-US" smtClean="0"/>
              <a:t>10/17/20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1ACD07-6129-3045-B571-4D8B50E09E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64A835-D491-3B44-AD5B-512F29FDC7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FFC60-FECB-C549-AF59-866726A70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481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10246541" y="4935745"/>
            <a:ext cx="1261705" cy="347848"/>
          </a:xfrm>
          <a:prstGeom prst="rect">
            <a:avLst/>
          </a:prstGeom>
        </p:spPr>
        <p:txBody>
          <a:bodyPr>
            <a:normAutofit fontScale="40000" lnSpcReduction="20000"/>
          </a:bodyPr>
          <a:lstStyle/>
          <a:p>
            <a:r>
              <a:rPr kumimoji="1" lang="en-US" altLang="ja-JP" b="1" dirty="0" err="1">
                <a:latin typeface="Open Sans"/>
                <a:cs typeface="Open Sans"/>
              </a:rPr>
              <a:t>www.umy.ac.id</a:t>
            </a:r>
            <a:endParaRPr kumimoji="1" lang="ja-JP" altLang="en-US" b="1" dirty="0">
              <a:latin typeface="Open Sans"/>
              <a:cs typeface="Open San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The future starts today,</a:t>
            </a:r>
            <a:br>
              <a:rPr lang="en-US" altLang="ja-JP" dirty="0"/>
            </a:br>
            <a:r>
              <a:rPr lang="en-US" altLang="ja-JP" dirty="0"/>
              <a:t>not tomorrow.</a:t>
            </a:r>
            <a:endParaRPr kumimoji="1" lang="ja-JP" altLang="en-US" dirty="0"/>
          </a:p>
        </p:txBody>
      </p:sp>
      <p:pic>
        <p:nvPicPr>
          <p:cNvPr id="8" name="Picture 7" descr="cover ppt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9"/>
            <a:ext cx="12192000" cy="6857143"/>
          </a:xfrm>
          <a:prstGeom prst="rect">
            <a:avLst/>
          </a:prstGeom>
        </p:spPr>
      </p:pic>
      <p:sp>
        <p:nvSpPr>
          <p:cNvPr id="6" name="Title 5"/>
          <p:cNvSpPr txBox="1">
            <a:spLocks/>
          </p:cNvSpPr>
          <p:nvPr/>
        </p:nvSpPr>
        <p:spPr>
          <a:xfrm>
            <a:off x="243280" y="5229846"/>
            <a:ext cx="11400432" cy="1344661"/>
          </a:xfrm>
          <a:prstGeom prst="rect">
            <a:avLst/>
          </a:prstGeom>
        </p:spPr>
        <p:txBody>
          <a:bodyPr vert="horz" lIns="60960" tIns="30480" rIns="60960" bIns="30480" rtlCol="0" anchor="b">
            <a:normAutofit/>
          </a:bodyPr>
          <a:lstStyle>
            <a:lvl1pPr algn="ctr" defTabSz="137141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 err="1">
                <a:solidFill>
                  <a:schemeClr val="tx1"/>
                </a:solidFill>
                <a:highlight>
                  <a:srgbClr val="FFFF00"/>
                </a:highlight>
              </a:rPr>
              <a:t>Kampus</a:t>
            </a:r>
            <a:r>
              <a:rPr lang="en-US" sz="5400" b="1" dirty="0">
                <a:solidFill>
                  <a:schemeClr val="tx1"/>
                </a:solidFill>
                <a:highlight>
                  <a:srgbClr val="FFFF00"/>
                </a:highlight>
              </a:rPr>
              <a:t>, </a:t>
            </a:r>
            <a:r>
              <a:rPr lang="en-US" sz="5400" b="1" dirty="0" err="1">
                <a:solidFill>
                  <a:schemeClr val="tx1"/>
                </a:solidFill>
                <a:highlight>
                  <a:srgbClr val="FFFF00"/>
                </a:highlight>
              </a:rPr>
              <a:t>Mahasiswa</a:t>
            </a:r>
            <a:r>
              <a:rPr lang="en-US" sz="5400" b="1" dirty="0">
                <a:solidFill>
                  <a:schemeClr val="tx1"/>
                </a:solidFill>
                <a:highlight>
                  <a:srgbClr val="FFFF00"/>
                </a:highlight>
              </a:rPr>
              <a:t> dan </a:t>
            </a:r>
            <a:r>
              <a:rPr lang="en-US" sz="5400" b="1" dirty="0" err="1">
                <a:solidFill>
                  <a:schemeClr val="tx1"/>
                </a:solidFill>
                <a:highlight>
                  <a:srgbClr val="FFFF00"/>
                </a:highlight>
              </a:rPr>
              <a:t>Sepak</a:t>
            </a:r>
            <a:r>
              <a:rPr lang="en-US" sz="5400" b="1" dirty="0">
                <a:solidFill>
                  <a:schemeClr val="tx1"/>
                </a:solidFill>
                <a:highlight>
                  <a:srgbClr val="FFFF00"/>
                </a:highlight>
              </a:rPr>
              <a:t> bola</a:t>
            </a:r>
          </a:p>
          <a:p>
            <a:r>
              <a:rPr lang="en-US" altLang="ja-JP" sz="1800" b="1" dirty="0" err="1">
                <a:solidFill>
                  <a:schemeClr val="tx1"/>
                </a:solidFill>
                <a:highlight>
                  <a:srgbClr val="00FF00"/>
                </a:highlight>
                <a:latin typeface="Open Sans"/>
                <a:cs typeface="Open Sans"/>
              </a:rPr>
              <a:t>Fajar</a:t>
            </a:r>
            <a:r>
              <a:rPr lang="en-US" altLang="ja-JP" sz="1800" b="1" dirty="0">
                <a:solidFill>
                  <a:schemeClr val="tx1"/>
                </a:solidFill>
                <a:highlight>
                  <a:srgbClr val="00FF00"/>
                </a:highlight>
                <a:latin typeface="Open Sans"/>
                <a:cs typeface="Open Sans"/>
              </a:rPr>
              <a:t> </a:t>
            </a:r>
            <a:r>
              <a:rPr lang="en-US" altLang="ja-JP" sz="1800" b="1" dirty="0" err="1">
                <a:solidFill>
                  <a:schemeClr val="tx1"/>
                </a:solidFill>
                <a:highlight>
                  <a:srgbClr val="00FF00"/>
                </a:highlight>
                <a:latin typeface="Open Sans"/>
                <a:cs typeface="Open Sans"/>
              </a:rPr>
              <a:t>Junaedi</a:t>
            </a:r>
            <a:endParaRPr lang="en-US" altLang="ja-JP" sz="1800" b="1" dirty="0">
              <a:solidFill>
                <a:schemeClr val="tx1"/>
              </a:solidFill>
              <a:highlight>
                <a:srgbClr val="00FF00"/>
              </a:highlight>
              <a:latin typeface="Open Sans"/>
              <a:cs typeface="Open Sans"/>
            </a:endParaRPr>
          </a:p>
          <a:p>
            <a:r>
              <a:rPr lang="en-US" altLang="ja-JP" sz="1800" b="1" dirty="0" err="1">
                <a:solidFill>
                  <a:schemeClr val="tx1"/>
                </a:solidFill>
                <a:highlight>
                  <a:srgbClr val="00FF00"/>
                </a:highlight>
                <a:latin typeface="Open Sans"/>
                <a:cs typeface="Open Sans"/>
              </a:rPr>
              <a:t>Dosen</a:t>
            </a:r>
            <a:r>
              <a:rPr lang="en-US" altLang="ja-JP" sz="1800" b="1" dirty="0">
                <a:solidFill>
                  <a:schemeClr val="tx1"/>
                </a:solidFill>
                <a:highlight>
                  <a:srgbClr val="00FF00"/>
                </a:highlight>
                <a:latin typeface="Open Sans"/>
                <a:cs typeface="Open Sans"/>
              </a:rPr>
              <a:t> </a:t>
            </a:r>
            <a:r>
              <a:rPr lang="en-US" altLang="ja-JP" sz="1800" b="1" dirty="0" err="1">
                <a:solidFill>
                  <a:schemeClr val="tx1"/>
                </a:solidFill>
                <a:highlight>
                  <a:srgbClr val="00FF00"/>
                </a:highlight>
                <a:latin typeface="Open Sans"/>
                <a:cs typeface="Open Sans"/>
              </a:rPr>
              <a:t>Ilmu</a:t>
            </a:r>
            <a:r>
              <a:rPr lang="en-US" altLang="ja-JP" sz="1800" b="1" dirty="0">
                <a:solidFill>
                  <a:schemeClr val="tx1"/>
                </a:solidFill>
                <a:highlight>
                  <a:srgbClr val="00FF00"/>
                </a:highlight>
                <a:latin typeface="Open Sans"/>
                <a:cs typeface="Open Sans"/>
              </a:rPr>
              <a:t> </a:t>
            </a:r>
            <a:r>
              <a:rPr lang="en-US" altLang="ja-JP" sz="1800" b="1" dirty="0" err="1">
                <a:solidFill>
                  <a:schemeClr val="tx1"/>
                </a:solidFill>
                <a:highlight>
                  <a:srgbClr val="00FF00"/>
                </a:highlight>
                <a:latin typeface="Open Sans"/>
                <a:cs typeface="Open Sans"/>
              </a:rPr>
              <a:t>Komunikasi</a:t>
            </a:r>
            <a:r>
              <a:rPr lang="en-US" altLang="ja-JP" sz="1800" b="1" dirty="0">
                <a:solidFill>
                  <a:schemeClr val="tx1"/>
                </a:solidFill>
                <a:highlight>
                  <a:srgbClr val="00FF00"/>
                </a:highlight>
                <a:latin typeface="Open Sans"/>
                <a:cs typeface="Open Sans"/>
              </a:rPr>
              <a:t> UMY</a:t>
            </a:r>
            <a:endParaRPr lang="ja-JP" altLang="en-US" sz="1800" b="1" dirty="0">
              <a:solidFill>
                <a:schemeClr val="tx1"/>
              </a:solidFill>
              <a:highlight>
                <a:srgbClr val="00FF00"/>
              </a:highlight>
              <a:latin typeface="Open Sans"/>
              <a:cs typeface="Open Sans"/>
            </a:endParaRPr>
          </a:p>
        </p:txBody>
      </p:sp>
      <p:pic>
        <p:nvPicPr>
          <p:cNvPr id="2" name="Picture 1" descr="pengakuan ok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828" y="234479"/>
            <a:ext cx="5804886" cy="801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144680"/>
      </p:ext>
    </p:extLst>
  </p:cSld>
  <p:clrMapOvr>
    <a:masterClrMapping/>
  </p:clrMapOvr>
  <p:transition spd="slow" advTm="4693">
    <p:strips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23E45-7925-9E43-A8CD-68AAC6B08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1546F6-3C3C-5E48-8BD5-1E5672F848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Gambar">
            <a:extLst>
              <a:ext uri="{FF2B5EF4-FFF2-40B4-BE49-F238E27FC236}">
                <a16:creationId xmlns:a16="http://schemas.microsoft.com/office/drawing/2014/main" id="{31C71770-5E46-6448-93E6-032D20084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888" y="0"/>
            <a:ext cx="48482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461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23E45-7925-9E43-A8CD-68AAC6B08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Menjadikan</a:t>
            </a:r>
            <a:r>
              <a:rPr lang="en-US" dirty="0"/>
              <a:t> </a:t>
            </a:r>
            <a:r>
              <a:rPr lang="en-US" dirty="0" err="1"/>
              <a:t>Sepak</a:t>
            </a:r>
            <a:r>
              <a:rPr lang="en-US" dirty="0"/>
              <a:t> bola </a:t>
            </a:r>
            <a:r>
              <a:rPr lang="en-US" dirty="0" err="1"/>
              <a:t>sebagai</a:t>
            </a:r>
            <a:r>
              <a:rPr lang="en-US" dirty="0"/>
              <a:t> Kajian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1546F6-3C3C-5E48-8BD5-1E5672F848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err="1"/>
              <a:t>Munculnya</a:t>
            </a:r>
            <a:r>
              <a:rPr lang="en-US" dirty="0"/>
              <a:t> </a:t>
            </a:r>
            <a:r>
              <a:rPr lang="en-US" dirty="0" err="1"/>
              <a:t>skripsi</a:t>
            </a:r>
            <a:r>
              <a:rPr lang="en-US" dirty="0"/>
              <a:t> </a:t>
            </a:r>
            <a:r>
              <a:rPr lang="en-US" dirty="0" err="1"/>
              <a:t>bertema</a:t>
            </a:r>
            <a:r>
              <a:rPr lang="en-US" dirty="0"/>
              <a:t> </a:t>
            </a:r>
            <a:r>
              <a:rPr lang="en-US" dirty="0" err="1"/>
              <a:t>sepak</a:t>
            </a:r>
            <a:r>
              <a:rPr lang="en-US" dirty="0"/>
              <a:t> bola</a:t>
            </a:r>
          </a:p>
          <a:p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lanjut</a:t>
            </a:r>
            <a:r>
              <a:rPr lang="en-US" dirty="0"/>
              <a:t> https://</a:t>
            </a:r>
            <a:r>
              <a:rPr lang="en-US" dirty="0" err="1"/>
              <a:t>fandom.id</a:t>
            </a:r>
            <a:r>
              <a:rPr lang="en-US" dirty="0"/>
              <a:t>/</a:t>
            </a:r>
            <a:r>
              <a:rPr lang="en-US" dirty="0" err="1"/>
              <a:t>artikel</a:t>
            </a:r>
            <a:r>
              <a:rPr lang="en-US" dirty="0"/>
              <a:t>/feature/kultur/</a:t>
            </a:r>
            <a:r>
              <a:rPr lang="en-US" dirty="0" err="1"/>
              <a:t>mencintai</a:t>
            </a:r>
            <a:r>
              <a:rPr lang="en-US" dirty="0"/>
              <a:t>-</a:t>
            </a:r>
            <a:r>
              <a:rPr lang="en-US" dirty="0" err="1"/>
              <a:t>sepak</a:t>
            </a:r>
            <a:r>
              <a:rPr lang="en-US" dirty="0"/>
              <a:t>-bola-</a:t>
            </a:r>
            <a:r>
              <a:rPr lang="en-US" dirty="0" err="1"/>
              <a:t>lokal</a:t>
            </a:r>
            <a:r>
              <a:rPr lang="en-US" dirty="0"/>
              <a:t>-</a:t>
            </a:r>
            <a:r>
              <a:rPr lang="en-US" dirty="0" err="1"/>
              <a:t>dengan-skripsi</a:t>
            </a:r>
            <a:r>
              <a:rPr lang="en-US" dirty="0"/>
              <a:t>/ </a:t>
            </a:r>
          </a:p>
        </p:txBody>
      </p:sp>
    </p:spTree>
    <p:extLst>
      <p:ext uri="{BB962C8B-B14F-4D97-AF65-F5344CB8AC3E}">
        <p14:creationId xmlns:p14="http://schemas.microsoft.com/office/powerpoint/2010/main" val="3460880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849FB-3FC5-B14A-9599-E995C8806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Publikasi</a:t>
            </a:r>
            <a:r>
              <a:rPr lang="en-US" dirty="0"/>
              <a:t> di </a:t>
            </a:r>
            <a:r>
              <a:rPr lang="en-US" dirty="0" err="1"/>
              <a:t>beberapa</a:t>
            </a:r>
            <a:r>
              <a:rPr lang="en-US" dirty="0"/>
              <a:t> </a:t>
            </a:r>
            <a:r>
              <a:rPr lang="en-US" dirty="0" err="1"/>
              <a:t>jurnal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4E57BBD-CC0A-EA43-BF6B-55BEF53D7E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99071" y="2023334"/>
            <a:ext cx="5152105" cy="4351338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ED1C2AD-07BC-6E4E-BDBD-1F9E330CF8D5}"/>
              </a:ext>
            </a:extLst>
          </p:cNvPr>
          <p:cNvSpPr txBox="1"/>
          <p:nvPr/>
        </p:nvSpPr>
        <p:spPr>
          <a:xfrm>
            <a:off x="1408670" y="2023334"/>
            <a:ext cx="38800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Link https://</a:t>
            </a:r>
            <a:r>
              <a:rPr lang="en-US" dirty="0" err="1"/>
              <a:t>journal.umy.ac.id</a:t>
            </a:r>
            <a:r>
              <a:rPr lang="en-US" dirty="0"/>
              <a:t>/</a:t>
            </a:r>
            <a:r>
              <a:rPr lang="en-US" dirty="0" err="1"/>
              <a:t>index.php</a:t>
            </a:r>
            <a:r>
              <a:rPr lang="en-US" dirty="0"/>
              <a:t>/ja/article/view/8722</a:t>
            </a:r>
          </a:p>
        </p:txBody>
      </p:sp>
    </p:spTree>
    <p:extLst>
      <p:ext uri="{BB962C8B-B14F-4D97-AF65-F5344CB8AC3E}">
        <p14:creationId xmlns:p14="http://schemas.microsoft.com/office/powerpoint/2010/main" val="2555417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09B87F0-5959-8A40-921C-101F87DD22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5391" y="0"/>
            <a:ext cx="7881218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4CFD984-59C4-0447-9B4F-9BB9662A7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Publikasi</a:t>
            </a:r>
            <a:r>
              <a:rPr lang="en-US" dirty="0"/>
              <a:t> </a:t>
            </a:r>
            <a:r>
              <a:rPr lang="en-US" dirty="0" err="1"/>
              <a:t>mahasiswa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B4E426-0C1C-B940-82A9-C2405C01AE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Link https://</a:t>
            </a:r>
            <a:r>
              <a:rPr lang="en-US" dirty="0" err="1"/>
              <a:t>journal.umy.ac.id</a:t>
            </a:r>
            <a:r>
              <a:rPr lang="en-US" dirty="0"/>
              <a:t>/</a:t>
            </a:r>
            <a:r>
              <a:rPr lang="en-US" dirty="0" err="1"/>
              <a:t>index.php</a:t>
            </a:r>
            <a:r>
              <a:rPr lang="en-US" dirty="0"/>
              <a:t>/ja/issue/view/627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752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23E45-7925-9E43-A8CD-68AAC6B08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Literasi</a:t>
            </a:r>
            <a:r>
              <a:rPr lang="en-US" dirty="0"/>
              <a:t> </a:t>
            </a:r>
            <a:r>
              <a:rPr lang="en-US" dirty="0" err="1"/>
              <a:t>Sepakbola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1546F6-3C3C-5E48-8BD5-1E5672F848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Teknologi</a:t>
            </a:r>
            <a:r>
              <a:rPr lang="en-US" dirty="0"/>
              <a:t> digital </a:t>
            </a:r>
            <a:r>
              <a:rPr lang="en-US" dirty="0" err="1"/>
              <a:t>mendorong</a:t>
            </a:r>
            <a:r>
              <a:rPr lang="en-US" dirty="0"/>
              <a:t> </a:t>
            </a:r>
            <a:r>
              <a:rPr lang="en-US" dirty="0" err="1"/>
              <a:t>berkembangnya</a:t>
            </a:r>
            <a:r>
              <a:rPr lang="en-US" dirty="0"/>
              <a:t> </a:t>
            </a:r>
            <a:r>
              <a:rPr lang="en-US" dirty="0" err="1"/>
              <a:t>literasi</a:t>
            </a:r>
            <a:r>
              <a:rPr lang="en-US" dirty="0"/>
              <a:t> media </a:t>
            </a:r>
            <a:r>
              <a:rPr lang="en-US" dirty="0" err="1"/>
              <a:t>sepak</a:t>
            </a:r>
            <a:r>
              <a:rPr lang="en-US" dirty="0"/>
              <a:t> bola </a:t>
            </a:r>
            <a:r>
              <a:rPr lang="en-US" dirty="0" err="1"/>
              <a:t>lokal</a:t>
            </a:r>
            <a:r>
              <a:rPr lang="en-US" dirty="0"/>
              <a:t> di </a:t>
            </a:r>
            <a:r>
              <a:rPr lang="en-US" dirty="0" err="1"/>
              <a:t>berbagai</a:t>
            </a:r>
            <a:r>
              <a:rPr lang="en-US" dirty="0"/>
              <a:t> </a:t>
            </a:r>
            <a:r>
              <a:rPr lang="en-US" dirty="0" err="1"/>
              <a:t>kota</a:t>
            </a:r>
            <a:r>
              <a:rPr lang="en-US" dirty="0"/>
              <a:t>.</a:t>
            </a:r>
          </a:p>
          <a:p>
            <a:r>
              <a:rPr lang="en-US" dirty="0"/>
              <a:t>Read more https://</a:t>
            </a:r>
            <a:r>
              <a:rPr lang="en-US" dirty="0" err="1"/>
              <a:t>www.atlantis-press.com</a:t>
            </a:r>
            <a:r>
              <a:rPr lang="en-US" dirty="0"/>
              <a:t>/proceedings/jcc-20/125943402</a:t>
            </a:r>
          </a:p>
        </p:txBody>
      </p:sp>
    </p:spTree>
    <p:extLst>
      <p:ext uri="{BB962C8B-B14F-4D97-AF65-F5344CB8AC3E}">
        <p14:creationId xmlns:p14="http://schemas.microsoft.com/office/powerpoint/2010/main" val="2311719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D15DE-6CB2-B045-8185-8814A3ED1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”</a:t>
            </a:r>
            <a:r>
              <a:rPr lang="en-US" dirty="0" err="1"/>
              <a:t>Mendobrak</a:t>
            </a:r>
            <a:r>
              <a:rPr lang="en-US" dirty="0"/>
              <a:t>” </a:t>
            </a:r>
            <a:r>
              <a:rPr lang="en-US" dirty="0" err="1"/>
              <a:t>Tridarma</a:t>
            </a:r>
            <a:r>
              <a:rPr lang="en-US" dirty="0"/>
              <a:t> </a:t>
            </a:r>
            <a:r>
              <a:rPr lang="en-US" dirty="0" err="1"/>
              <a:t>Perguruan</a:t>
            </a:r>
            <a:r>
              <a:rPr lang="en-US" dirty="0"/>
              <a:t> Tinggi : </a:t>
            </a:r>
            <a:r>
              <a:rPr lang="en-US" dirty="0" err="1"/>
              <a:t>Penelitian</a:t>
            </a:r>
            <a:r>
              <a:rPr lang="en-US" dirty="0"/>
              <a:t> dan </a:t>
            </a:r>
            <a:r>
              <a:rPr lang="en-US" dirty="0" err="1"/>
              <a:t>Pengabdian</a:t>
            </a:r>
            <a:r>
              <a:rPr lang="en-US" dirty="0"/>
              <a:t>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/>
              <a:t>Sepakbola</a:t>
            </a:r>
            <a:endParaRPr lang="en-US" dirty="0"/>
          </a:p>
        </p:txBody>
      </p:sp>
      <p:pic>
        <p:nvPicPr>
          <p:cNvPr id="3076" name="Picture 4" descr="merawatsepakbolaindonesia Instagram posts - Gramho.com">
            <a:extLst>
              <a:ext uri="{FF2B5EF4-FFF2-40B4-BE49-F238E27FC236}">
                <a16:creationId xmlns:a16="http://schemas.microsoft.com/office/drawing/2014/main" id="{0D33198A-CBA8-7B43-A8FF-C07C7069B2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292" y="1543050"/>
            <a:ext cx="3424366" cy="3424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453C83C-C022-FF4F-8AE6-41301F7116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Link http://</a:t>
            </a:r>
            <a:r>
              <a:rPr lang="en-US" dirty="0" err="1"/>
              <a:t>journals.ums.ac.id</a:t>
            </a:r>
            <a:r>
              <a:rPr lang="en-US" dirty="0"/>
              <a:t>/</a:t>
            </a:r>
            <a:r>
              <a:rPr lang="en-US" dirty="0" err="1"/>
              <a:t>index.php</a:t>
            </a:r>
            <a:r>
              <a:rPr lang="en-US" dirty="0"/>
              <a:t>/</a:t>
            </a:r>
            <a:r>
              <a:rPr lang="en-US" dirty="0" err="1"/>
              <a:t>warta</a:t>
            </a:r>
            <a:r>
              <a:rPr lang="en-US" dirty="0"/>
              <a:t>/article/view/8258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1" name="Content Placeholder 5">
            <a:extLst>
              <a:ext uri="{FF2B5EF4-FFF2-40B4-BE49-F238E27FC236}">
                <a16:creationId xmlns:a16="http://schemas.microsoft.com/office/drawing/2014/main" id="{4D23DF6E-D838-0541-AF8D-297C0819F7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040" y="2706129"/>
            <a:ext cx="6757646" cy="3965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9629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08374-D587-DE40-A797-E6AC24774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Fanatisme</a:t>
            </a:r>
            <a:r>
              <a:rPr lang="en-US" dirty="0"/>
              <a:t> : Fandom dan </a:t>
            </a:r>
            <a:r>
              <a:rPr lang="en-US" dirty="0" err="1"/>
              <a:t>Kewargaan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B0A5EE1-30CE-8F4E-8182-55FBF79563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24449" y="1430664"/>
            <a:ext cx="6019800" cy="4718474"/>
          </a:xfrm>
        </p:spPr>
      </p:pic>
    </p:spTree>
    <p:extLst>
      <p:ext uri="{BB962C8B-B14F-4D97-AF65-F5344CB8AC3E}">
        <p14:creationId xmlns:p14="http://schemas.microsoft.com/office/powerpoint/2010/main" val="674510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5EC1B-EBE7-4647-81C3-10C0E7FBD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Terima</a:t>
            </a:r>
            <a:r>
              <a:rPr lang="en-US" b="1" dirty="0"/>
              <a:t> </a:t>
            </a:r>
            <a:r>
              <a:rPr lang="en-US" b="1" dirty="0" err="1"/>
              <a:t>kasih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430538-3180-A74D-8BB2-370667D2B1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@</a:t>
            </a:r>
            <a:r>
              <a:rPr lang="en-US" dirty="0" err="1"/>
              <a:t>fajarjun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149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175</Words>
  <Application>Microsoft Macintosh PowerPoint</Application>
  <PresentationFormat>Widescreen</PresentationFormat>
  <Paragraphs>21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Open Sans</vt:lpstr>
      <vt:lpstr>Office Theme</vt:lpstr>
      <vt:lpstr>The future starts today, not tomorrow.</vt:lpstr>
      <vt:lpstr>PowerPoint Presentation</vt:lpstr>
      <vt:lpstr>Menjadikan Sepak bola sebagai Kajian</vt:lpstr>
      <vt:lpstr>Publikasi di beberapa jurnal</vt:lpstr>
      <vt:lpstr>Publikasi mahasiswa</vt:lpstr>
      <vt:lpstr>Literasi Sepakbola</vt:lpstr>
      <vt:lpstr>”Mendobrak” Tridarma Perguruan Tinggi : Penelitian dan Pengabdian tentang Sepakbola</vt:lpstr>
      <vt:lpstr>Fanatisme : Fandom dan Kewargaan</vt:lpstr>
      <vt:lpstr>Terima kasih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future starts today, not tomorrow.</dc:title>
  <dc:creator>Microsoft Office User</dc:creator>
  <cp:lastModifiedBy>Microsoft Office User</cp:lastModifiedBy>
  <cp:revision>3</cp:revision>
  <dcterms:created xsi:type="dcterms:W3CDTF">2020-10-14T12:18:19Z</dcterms:created>
  <dcterms:modified xsi:type="dcterms:W3CDTF">2020-10-17T01:03:09Z</dcterms:modified>
</cp:coreProperties>
</file>