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theme/theme2.xml" ContentType="application/vnd.openxmlformats-officedocument.theme+xml"/>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Lst>
  <p:sldSz cx="10680700" cy="15113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Times"/>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Times"/>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Times"/>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Times"/>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Times"/>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Times"/>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Times"/>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Times"/>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Time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7F3F4"/>
          </a:solidFill>
        </a:fill>
      </a:tcStyle>
    </a:wholeTbl>
    <a:band2H>
      <a:tcTxStyle b="def" i="def"/>
      <a:tcStyle>
        <a:tcBdr/>
        <a:fill>
          <a:solidFill>
            <a:srgbClr val="F3F9FA"/>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b="def" i="def"/>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b="def" i="def"/>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hape 22"/>
          <p:cNvSpPr/>
          <p:nvPr>
            <p:ph type="sldImg"/>
          </p:nvPr>
        </p:nvSpPr>
        <p:spPr>
          <a:xfrm>
            <a:off x="1143000" y="685800"/>
            <a:ext cx="4572000" cy="3429000"/>
          </a:xfrm>
          <a:prstGeom prst="rect">
            <a:avLst/>
          </a:prstGeom>
        </p:spPr>
        <p:txBody>
          <a:bodyPr/>
          <a:lstStyle/>
          <a:p>
            <a:pPr/>
          </a:p>
        </p:txBody>
      </p:sp>
      <p:sp>
        <p:nvSpPr>
          <p:cNvPr id="23" name="Shape 23"/>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Times"/>
      </a:defRPr>
    </a:lvl1pPr>
    <a:lvl2pPr indent="228600" latinLnBrk="0">
      <a:spcBef>
        <a:spcPts val="400"/>
      </a:spcBef>
      <a:defRPr sz="1200">
        <a:latin typeface="+mn-lt"/>
        <a:ea typeface="+mn-ea"/>
        <a:cs typeface="+mn-cs"/>
        <a:sym typeface="Times"/>
      </a:defRPr>
    </a:lvl2pPr>
    <a:lvl3pPr indent="457200" latinLnBrk="0">
      <a:spcBef>
        <a:spcPts val="400"/>
      </a:spcBef>
      <a:defRPr sz="1200">
        <a:latin typeface="+mn-lt"/>
        <a:ea typeface="+mn-ea"/>
        <a:cs typeface="+mn-cs"/>
        <a:sym typeface="Times"/>
      </a:defRPr>
    </a:lvl3pPr>
    <a:lvl4pPr indent="685800" latinLnBrk="0">
      <a:spcBef>
        <a:spcPts val="400"/>
      </a:spcBef>
      <a:defRPr sz="1200">
        <a:latin typeface="+mn-lt"/>
        <a:ea typeface="+mn-ea"/>
        <a:cs typeface="+mn-cs"/>
        <a:sym typeface="Times"/>
      </a:defRPr>
    </a:lvl4pPr>
    <a:lvl5pPr indent="914400" latinLnBrk="0">
      <a:spcBef>
        <a:spcPts val="400"/>
      </a:spcBef>
      <a:defRPr sz="1200">
        <a:latin typeface="+mn-lt"/>
        <a:ea typeface="+mn-ea"/>
        <a:cs typeface="+mn-cs"/>
        <a:sym typeface="Times"/>
      </a:defRPr>
    </a:lvl5pPr>
    <a:lvl6pPr indent="1143000" latinLnBrk="0">
      <a:spcBef>
        <a:spcPts val="400"/>
      </a:spcBef>
      <a:defRPr sz="1200">
        <a:latin typeface="+mn-lt"/>
        <a:ea typeface="+mn-ea"/>
        <a:cs typeface="+mn-cs"/>
        <a:sym typeface="Times"/>
      </a:defRPr>
    </a:lvl6pPr>
    <a:lvl7pPr indent="1371600" latinLnBrk="0">
      <a:spcBef>
        <a:spcPts val="400"/>
      </a:spcBef>
      <a:defRPr sz="1200">
        <a:latin typeface="+mn-lt"/>
        <a:ea typeface="+mn-ea"/>
        <a:cs typeface="+mn-cs"/>
        <a:sym typeface="Times"/>
      </a:defRPr>
    </a:lvl7pPr>
    <a:lvl8pPr indent="1600200" latinLnBrk="0">
      <a:spcBef>
        <a:spcPts val="400"/>
      </a:spcBef>
      <a:defRPr sz="1200">
        <a:latin typeface="+mn-lt"/>
        <a:ea typeface="+mn-ea"/>
        <a:cs typeface="+mn-cs"/>
        <a:sym typeface="Times"/>
      </a:defRPr>
    </a:lvl8pPr>
    <a:lvl9pPr indent="1828800" latinLnBrk="0">
      <a:spcBef>
        <a:spcPts val="400"/>
      </a:spcBef>
      <a:defRPr sz="1200">
        <a:latin typeface="+mn-lt"/>
        <a:ea typeface="+mn-ea"/>
        <a:cs typeface="+mn-cs"/>
        <a:sym typeface="Times"/>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3" name="Shape 13"/>
          <p:cNvSpPr/>
          <p:nvPr>
            <p:ph type="title"/>
          </p:nvPr>
        </p:nvSpPr>
        <p:spPr>
          <a:prstGeom prst="rect">
            <a:avLst/>
          </a:prstGeom>
        </p:spPr>
        <p:txBody>
          <a:bodyPr/>
          <a:lstStyle/>
          <a:p>
            <a:pPr/>
            <a:r>
              <a:t>Title Text</a:t>
            </a:r>
          </a:p>
        </p:txBody>
      </p:sp>
      <p:sp>
        <p:nvSpPr>
          <p:cNvPr id="14" name="Shape 14"/>
          <p:cNvSpPr/>
          <p:nvPr>
            <p:ph type="body" sz="half"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15" name="Shape 15"/>
          <p:cNvSpPr/>
          <p:nvPr>
            <p:ph type="body" sz="half" idx="13"/>
          </p:nvPr>
        </p:nvSpPr>
        <p:spPr>
          <a:xfrm>
            <a:off x="801687" y="9057825"/>
            <a:ext cx="9085263" cy="4385126"/>
          </a:xfrm>
          <a:prstGeom prst="rect">
            <a:avLst/>
          </a:prstGeom>
        </p:spPr>
        <p:txBody>
          <a:bodyPr/>
          <a:lstStyle/>
          <a:p>
            <a:pPr>
              <a:buChar char="•"/>
            </a:pPr>
          </a:p>
        </p:txBody>
      </p:sp>
      <p:sp>
        <p:nvSpPr>
          <p:cNvPr id="16" name="Shape 1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1.png"/><Relationship Id="rId4"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nvSpPr>
        <p:spPr>
          <a:xfrm>
            <a:off x="254000" y="269875"/>
            <a:ext cx="10180638" cy="14512925"/>
          </a:xfrm>
          <a:prstGeom prst="rect">
            <a:avLst/>
          </a:prstGeom>
          <a:blipFill>
            <a:blip r:embed="rId2"/>
          </a:blipFill>
          <a:ln w="57150">
            <a:solidFill>
              <a:srgbClr val="000000"/>
            </a:solidFill>
          </a:ln>
        </p:spPr>
        <p:txBody>
          <a:bodyPr lIns="45719" rIns="45719" anchor="ctr"/>
          <a:lstStyle/>
          <a:p>
            <a:pPr/>
          </a:p>
        </p:txBody>
      </p:sp>
      <p:pic>
        <p:nvPicPr>
          <p:cNvPr id="3" name="image.png"/>
          <p:cNvPicPr>
            <a:picLocks noChangeAspect="1"/>
          </p:cNvPicPr>
          <p:nvPr/>
        </p:nvPicPr>
        <p:blipFill>
          <a:blip r:embed="rId3">
            <a:extLst/>
          </a:blip>
          <a:stretch>
            <a:fillRect/>
          </a:stretch>
        </p:blipFill>
        <p:spPr>
          <a:xfrm>
            <a:off x="4638675" y="14249400"/>
            <a:ext cx="1409700" cy="823913"/>
          </a:xfrm>
          <a:prstGeom prst="rect">
            <a:avLst/>
          </a:prstGeom>
          <a:ln w="12700">
            <a:miter lim="400000"/>
          </a:ln>
        </p:spPr>
      </p:pic>
      <p:sp>
        <p:nvSpPr>
          <p:cNvPr id="4" name="Shape 4"/>
          <p:cNvSpPr/>
          <p:nvPr>
            <p:ph type="title"/>
          </p:nvPr>
        </p:nvSpPr>
        <p:spPr>
          <a:xfrm>
            <a:off x="801687" y="630237"/>
            <a:ext cx="9085263" cy="1620838"/>
          </a:xfrm>
          <a:prstGeom prst="rect">
            <a:avLst/>
          </a:prstGeom>
          <a:ln w="12700">
            <a:miter lim="400000"/>
          </a:ln>
          <a:extLst>
            <a:ext uri="{C572A759-6A51-4108-AA02-DFA0A04FC94B}">
              <ma14:wrappingTextBoxFlag xmlns:ma14="http://schemas.microsoft.com/office/mac/drawingml/2011/main" val="1"/>
            </a:ext>
          </a:extLst>
        </p:spPr>
        <p:txBody>
          <a:bodyPr lIns="73749" tIns="73749" rIns="73749" bIns="73749" anchor="ctr">
            <a:normAutofit fontScale="100000" lnSpcReduction="0"/>
          </a:bodyPr>
          <a:lstStyle/>
          <a:p>
            <a:pPr/>
            <a:r>
              <a:t>Title Text</a:t>
            </a:r>
          </a:p>
        </p:txBody>
      </p:sp>
      <p:sp>
        <p:nvSpPr>
          <p:cNvPr id="5" name="Shape 5"/>
          <p:cNvSpPr/>
          <p:nvPr>
            <p:ph type="body" idx="1"/>
          </p:nvPr>
        </p:nvSpPr>
        <p:spPr>
          <a:xfrm>
            <a:off x="801687" y="4370387"/>
            <a:ext cx="9085263" cy="4381944"/>
          </a:xfrm>
          <a:prstGeom prst="rect">
            <a:avLst/>
          </a:prstGeom>
          <a:ln w="12700">
            <a:miter lim="400000"/>
          </a:ln>
          <a:extLst>
            <a:ext uri="{C572A759-6A51-4108-AA02-DFA0A04FC94B}">
              <ma14:wrappingTextBoxFlag xmlns:ma14="http://schemas.microsoft.com/office/mac/drawingml/2011/main" val="1"/>
            </a:ext>
          </a:extLst>
        </p:spPr>
        <p:txBody>
          <a:bodyPr lIns="73749" tIns="73749" rIns="73749" bIns="73749">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6" name="Shape 6"/>
          <p:cNvSpPr/>
          <p:nvPr>
            <p:ph type="sldNum" sz="quarter" idx="2"/>
          </p:nvPr>
        </p:nvSpPr>
        <p:spPr>
          <a:xfrm>
            <a:off x="9434650" y="13779500"/>
            <a:ext cx="452301" cy="465292"/>
          </a:xfrm>
          <a:prstGeom prst="rect">
            <a:avLst/>
          </a:prstGeom>
          <a:ln w="12700">
            <a:miter lim="400000"/>
          </a:ln>
        </p:spPr>
        <p:txBody>
          <a:bodyPr wrap="none" lIns="73749" tIns="73749" rIns="73749" bIns="73749">
            <a:spAutoFit/>
          </a:bodyPr>
          <a:lstStyle>
            <a:lvl1pPr algn="r" defTabSz="1474787">
              <a:defRPr sz="23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4"/>
  </p:sldLayoutIdLst>
  <p:transition xmlns:p14="http://schemas.microsoft.com/office/powerpoint/2010/main" spd="med" advClick="1"/>
  <p:txStyles>
    <p:titleStyle>
      <a:lvl1pPr marL="0" marR="0" indent="0" algn="ctr" defTabSz="1474787" rtl="0" latinLnBrk="0">
        <a:lnSpc>
          <a:spcPct val="100000"/>
        </a:lnSpc>
        <a:spcBef>
          <a:spcPts val="0"/>
        </a:spcBef>
        <a:spcAft>
          <a:spcPts val="0"/>
        </a:spcAft>
        <a:buClrTx/>
        <a:buSzTx/>
        <a:buFontTx/>
        <a:buNone/>
        <a:tabLst/>
        <a:defRPr b="0" baseline="0" cap="none" i="0" spc="0" strike="noStrike" sz="5500" u="none">
          <a:ln>
            <a:noFill/>
          </a:ln>
          <a:solidFill>
            <a:srgbClr val="000000"/>
          </a:solidFill>
          <a:uFillTx/>
          <a:latin typeface="+mn-lt"/>
          <a:ea typeface="+mn-ea"/>
          <a:cs typeface="+mn-cs"/>
          <a:sym typeface="Times"/>
        </a:defRPr>
      </a:lvl1pPr>
      <a:lvl2pPr marL="0" marR="0" indent="0" algn="ctr" defTabSz="1474787" rtl="0" latinLnBrk="0">
        <a:lnSpc>
          <a:spcPct val="100000"/>
        </a:lnSpc>
        <a:spcBef>
          <a:spcPts val="0"/>
        </a:spcBef>
        <a:spcAft>
          <a:spcPts val="0"/>
        </a:spcAft>
        <a:buClrTx/>
        <a:buSzTx/>
        <a:buFontTx/>
        <a:buNone/>
        <a:tabLst/>
        <a:defRPr b="0" baseline="0" cap="none" i="0" spc="0" strike="noStrike" sz="5500" u="none">
          <a:ln>
            <a:noFill/>
          </a:ln>
          <a:solidFill>
            <a:srgbClr val="000000"/>
          </a:solidFill>
          <a:uFillTx/>
          <a:latin typeface="+mn-lt"/>
          <a:ea typeface="+mn-ea"/>
          <a:cs typeface="+mn-cs"/>
          <a:sym typeface="Times"/>
        </a:defRPr>
      </a:lvl2pPr>
      <a:lvl3pPr marL="0" marR="0" indent="0" algn="ctr" defTabSz="1474787" rtl="0" latinLnBrk="0">
        <a:lnSpc>
          <a:spcPct val="100000"/>
        </a:lnSpc>
        <a:spcBef>
          <a:spcPts val="0"/>
        </a:spcBef>
        <a:spcAft>
          <a:spcPts val="0"/>
        </a:spcAft>
        <a:buClrTx/>
        <a:buSzTx/>
        <a:buFontTx/>
        <a:buNone/>
        <a:tabLst/>
        <a:defRPr b="0" baseline="0" cap="none" i="0" spc="0" strike="noStrike" sz="5500" u="none">
          <a:ln>
            <a:noFill/>
          </a:ln>
          <a:solidFill>
            <a:srgbClr val="000000"/>
          </a:solidFill>
          <a:uFillTx/>
          <a:latin typeface="+mn-lt"/>
          <a:ea typeface="+mn-ea"/>
          <a:cs typeface="+mn-cs"/>
          <a:sym typeface="Times"/>
        </a:defRPr>
      </a:lvl3pPr>
      <a:lvl4pPr marL="0" marR="0" indent="0" algn="ctr" defTabSz="1474787" rtl="0" latinLnBrk="0">
        <a:lnSpc>
          <a:spcPct val="100000"/>
        </a:lnSpc>
        <a:spcBef>
          <a:spcPts val="0"/>
        </a:spcBef>
        <a:spcAft>
          <a:spcPts val="0"/>
        </a:spcAft>
        <a:buClrTx/>
        <a:buSzTx/>
        <a:buFontTx/>
        <a:buNone/>
        <a:tabLst/>
        <a:defRPr b="0" baseline="0" cap="none" i="0" spc="0" strike="noStrike" sz="5500" u="none">
          <a:ln>
            <a:noFill/>
          </a:ln>
          <a:solidFill>
            <a:srgbClr val="000000"/>
          </a:solidFill>
          <a:uFillTx/>
          <a:latin typeface="+mn-lt"/>
          <a:ea typeface="+mn-ea"/>
          <a:cs typeface="+mn-cs"/>
          <a:sym typeface="Times"/>
        </a:defRPr>
      </a:lvl4pPr>
      <a:lvl5pPr marL="0" marR="0" indent="0" algn="ctr" defTabSz="1474787" rtl="0" latinLnBrk="0">
        <a:lnSpc>
          <a:spcPct val="100000"/>
        </a:lnSpc>
        <a:spcBef>
          <a:spcPts val="0"/>
        </a:spcBef>
        <a:spcAft>
          <a:spcPts val="0"/>
        </a:spcAft>
        <a:buClrTx/>
        <a:buSzTx/>
        <a:buFontTx/>
        <a:buNone/>
        <a:tabLst/>
        <a:defRPr b="0" baseline="0" cap="none" i="0" spc="0" strike="noStrike" sz="5500" u="none">
          <a:ln>
            <a:noFill/>
          </a:ln>
          <a:solidFill>
            <a:srgbClr val="000000"/>
          </a:solidFill>
          <a:uFillTx/>
          <a:latin typeface="+mn-lt"/>
          <a:ea typeface="+mn-ea"/>
          <a:cs typeface="+mn-cs"/>
          <a:sym typeface="Times"/>
        </a:defRPr>
      </a:lvl5pPr>
      <a:lvl6pPr marL="0" marR="0" indent="457200" algn="ctr" defTabSz="1474787" rtl="0" latinLnBrk="0">
        <a:lnSpc>
          <a:spcPct val="100000"/>
        </a:lnSpc>
        <a:spcBef>
          <a:spcPts val="0"/>
        </a:spcBef>
        <a:spcAft>
          <a:spcPts val="0"/>
        </a:spcAft>
        <a:buClrTx/>
        <a:buSzTx/>
        <a:buFontTx/>
        <a:buNone/>
        <a:tabLst/>
        <a:defRPr b="0" baseline="0" cap="none" i="0" spc="0" strike="noStrike" sz="5500" u="none">
          <a:ln>
            <a:noFill/>
          </a:ln>
          <a:solidFill>
            <a:srgbClr val="000000"/>
          </a:solidFill>
          <a:uFillTx/>
          <a:latin typeface="+mn-lt"/>
          <a:ea typeface="+mn-ea"/>
          <a:cs typeface="+mn-cs"/>
          <a:sym typeface="Times"/>
        </a:defRPr>
      </a:lvl6pPr>
      <a:lvl7pPr marL="0" marR="0" indent="914400" algn="ctr" defTabSz="1474787" rtl="0" latinLnBrk="0">
        <a:lnSpc>
          <a:spcPct val="100000"/>
        </a:lnSpc>
        <a:spcBef>
          <a:spcPts val="0"/>
        </a:spcBef>
        <a:spcAft>
          <a:spcPts val="0"/>
        </a:spcAft>
        <a:buClrTx/>
        <a:buSzTx/>
        <a:buFontTx/>
        <a:buNone/>
        <a:tabLst/>
        <a:defRPr b="0" baseline="0" cap="none" i="0" spc="0" strike="noStrike" sz="5500" u="none">
          <a:ln>
            <a:noFill/>
          </a:ln>
          <a:solidFill>
            <a:srgbClr val="000000"/>
          </a:solidFill>
          <a:uFillTx/>
          <a:latin typeface="+mn-lt"/>
          <a:ea typeface="+mn-ea"/>
          <a:cs typeface="+mn-cs"/>
          <a:sym typeface="Times"/>
        </a:defRPr>
      </a:lvl7pPr>
      <a:lvl8pPr marL="0" marR="0" indent="1371600" algn="ctr" defTabSz="1474787" rtl="0" latinLnBrk="0">
        <a:lnSpc>
          <a:spcPct val="100000"/>
        </a:lnSpc>
        <a:spcBef>
          <a:spcPts val="0"/>
        </a:spcBef>
        <a:spcAft>
          <a:spcPts val="0"/>
        </a:spcAft>
        <a:buClrTx/>
        <a:buSzTx/>
        <a:buFontTx/>
        <a:buNone/>
        <a:tabLst/>
        <a:defRPr b="0" baseline="0" cap="none" i="0" spc="0" strike="noStrike" sz="5500" u="none">
          <a:ln>
            <a:noFill/>
          </a:ln>
          <a:solidFill>
            <a:srgbClr val="000000"/>
          </a:solidFill>
          <a:uFillTx/>
          <a:latin typeface="+mn-lt"/>
          <a:ea typeface="+mn-ea"/>
          <a:cs typeface="+mn-cs"/>
          <a:sym typeface="Times"/>
        </a:defRPr>
      </a:lvl8pPr>
      <a:lvl9pPr marL="0" marR="0" indent="1828800" algn="ctr" defTabSz="1474787" rtl="0" latinLnBrk="0">
        <a:lnSpc>
          <a:spcPct val="100000"/>
        </a:lnSpc>
        <a:spcBef>
          <a:spcPts val="0"/>
        </a:spcBef>
        <a:spcAft>
          <a:spcPts val="0"/>
        </a:spcAft>
        <a:buClrTx/>
        <a:buSzTx/>
        <a:buFontTx/>
        <a:buNone/>
        <a:tabLst/>
        <a:defRPr b="0" baseline="0" cap="none" i="0" spc="0" strike="noStrike" sz="5500" u="none">
          <a:ln>
            <a:noFill/>
          </a:ln>
          <a:solidFill>
            <a:srgbClr val="000000"/>
          </a:solidFill>
          <a:uFillTx/>
          <a:latin typeface="+mn-lt"/>
          <a:ea typeface="+mn-ea"/>
          <a:cs typeface="+mn-cs"/>
          <a:sym typeface="Times"/>
        </a:defRPr>
      </a:lvl9pPr>
    </p:titleStyle>
    <p:bodyStyle>
      <a:lvl1pPr marL="552450" marR="0" indent="-552450" algn="l" defTabSz="1474787" rtl="0" latinLnBrk="0">
        <a:lnSpc>
          <a:spcPct val="100000"/>
        </a:lnSpc>
        <a:spcBef>
          <a:spcPts val="1200"/>
        </a:spcBef>
        <a:spcAft>
          <a:spcPts val="0"/>
        </a:spcAft>
        <a:buClrTx/>
        <a:buSzPct val="100000"/>
        <a:buFontTx/>
        <a:buChar char="»"/>
        <a:tabLst/>
        <a:defRPr b="0" baseline="0" cap="none" i="0" spc="0" strike="noStrike" sz="5200" u="none">
          <a:ln>
            <a:noFill/>
          </a:ln>
          <a:solidFill>
            <a:srgbClr val="000000"/>
          </a:solidFill>
          <a:uFillTx/>
          <a:latin typeface="+mn-lt"/>
          <a:ea typeface="+mn-ea"/>
          <a:cs typeface="+mn-cs"/>
          <a:sym typeface="Times"/>
        </a:defRPr>
      </a:lvl1pPr>
      <a:lvl2pPr marL="1270423" marR="0" indent="-533823" algn="l" defTabSz="1474787" rtl="0" latinLnBrk="0">
        <a:lnSpc>
          <a:spcPct val="100000"/>
        </a:lnSpc>
        <a:spcBef>
          <a:spcPts val="1200"/>
        </a:spcBef>
        <a:spcAft>
          <a:spcPts val="0"/>
        </a:spcAft>
        <a:buClrTx/>
        <a:buSzPct val="100000"/>
        <a:buFontTx/>
        <a:buChar char="–"/>
        <a:tabLst/>
        <a:defRPr b="0" baseline="0" cap="none" i="0" spc="0" strike="noStrike" sz="5200" u="none">
          <a:ln>
            <a:noFill/>
          </a:ln>
          <a:solidFill>
            <a:srgbClr val="000000"/>
          </a:solidFill>
          <a:uFillTx/>
          <a:latin typeface="+mn-lt"/>
          <a:ea typeface="+mn-ea"/>
          <a:cs typeface="+mn-cs"/>
          <a:sym typeface="Times"/>
        </a:defRPr>
      </a:lvl2pPr>
      <a:lvl3pPr marL="1965854" marR="0" indent="-491066" algn="l" defTabSz="1474787" rtl="0" latinLnBrk="0">
        <a:lnSpc>
          <a:spcPct val="100000"/>
        </a:lnSpc>
        <a:spcBef>
          <a:spcPts val="1200"/>
        </a:spcBef>
        <a:spcAft>
          <a:spcPts val="0"/>
        </a:spcAft>
        <a:buClrTx/>
        <a:buSzPct val="100000"/>
        <a:buFontTx/>
        <a:buChar char="•"/>
        <a:tabLst/>
        <a:defRPr b="0" baseline="0" cap="none" i="0" spc="0" strike="noStrike" sz="5200" u="none">
          <a:ln>
            <a:noFill/>
          </a:ln>
          <a:solidFill>
            <a:srgbClr val="000000"/>
          </a:solidFill>
          <a:uFillTx/>
          <a:latin typeface="+mn-lt"/>
          <a:ea typeface="+mn-ea"/>
          <a:cs typeface="+mn-cs"/>
          <a:sym typeface="Times"/>
        </a:defRPr>
      </a:lvl3pPr>
      <a:lvl4pPr marL="2811462" marR="0" indent="-598487" algn="l" defTabSz="1474787" rtl="0" latinLnBrk="0">
        <a:lnSpc>
          <a:spcPct val="100000"/>
        </a:lnSpc>
        <a:spcBef>
          <a:spcPts val="1200"/>
        </a:spcBef>
        <a:spcAft>
          <a:spcPts val="0"/>
        </a:spcAft>
        <a:buClrTx/>
        <a:buSzPct val="100000"/>
        <a:buFontTx/>
        <a:buChar char="–"/>
        <a:tabLst/>
        <a:defRPr b="0" baseline="0" cap="none" i="0" spc="0" strike="noStrike" sz="5200" u="none">
          <a:ln>
            <a:noFill/>
          </a:ln>
          <a:solidFill>
            <a:srgbClr val="000000"/>
          </a:solidFill>
          <a:uFillTx/>
          <a:latin typeface="+mn-lt"/>
          <a:ea typeface="+mn-ea"/>
          <a:cs typeface="+mn-cs"/>
          <a:sym typeface="Times"/>
        </a:defRPr>
      </a:lvl4pPr>
      <a:lvl5pPr marL="4013552" marR="0" indent="-1063977" algn="l" defTabSz="1474787" rtl="0" latinLnBrk="0">
        <a:lnSpc>
          <a:spcPct val="100000"/>
        </a:lnSpc>
        <a:spcBef>
          <a:spcPts val="1200"/>
        </a:spcBef>
        <a:spcAft>
          <a:spcPts val="0"/>
        </a:spcAft>
        <a:buClrTx/>
        <a:buSzPct val="100000"/>
        <a:buFontTx/>
        <a:buChar char="»"/>
        <a:tabLst/>
        <a:defRPr b="0" baseline="0" cap="none" i="0" spc="0" strike="noStrike" sz="5200" u="none">
          <a:ln>
            <a:noFill/>
          </a:ln>
          <a:solidFill>
            <a:srgbClr val="000000"/>
          </a:solidFill>
          <a:uFillTx/>
          <a:latin typeface="+mn-lt"/>
          <a:ea typeface="+mn-ea"/>
          <a:cs typeface="+mn-cs"/>
          <a:sym typeface="Times"/>
        </a:defRPr>
      </a:lvl5pPr>
      <a:lvl6pPr marL="4470752" marR="0" indent="-1063977" algn="l" defTabSz="1474787" rtl="0" latinLnBrk="0">
        <a:lnSpc>
          <a:spcPct val="100000"/>
        </a:lnSpc>
        <a:spcBef>
          <a:spcPts val="1200"/>
        </a:spcBef>
        <a:spcAft>
          <a:spcPts val="0"/>
        </a:spcAft>
        <a:buClrTx/>
        <a:buSzPct val="100000"/>
        <a:buFontTx/>
        <a:buChar char="•"/>
        <a:tabLst/>
        <a:defRPr b="0" baseline="0" cap="none" i="0" spc="0" strike="noStrike" sz="5200" u="none">
          <a:ln>
            <a:noFill/>
          </a:ln>
          <a:solidFill>
            <a:srgbClr val="000000"/>
          </a:solidFill>
          <a:uFillTx/>
          <a:latin typeface="+mn-lt"/>
          <a:ea typeface="+mn-ea"/>
          <a:cs typeface="+mn-cs"/>
          <a:sym typeface="Times"/>
        </a:defRPr>
      </a:lvl6pPr>
      <a:lvl7pPr marL="4927952" marR="0" indent="-1063977" algn="l" defTabSz="1474787" rtl="0" latinLnBrk="0">
        <a:lnSpc>
          <a:spcPct val="100000"/>
        </a:lnSpc>
        <a:spcBef>
          <a:spcPts val="1200"/>
        </a:spcBef>
        <a:spcAft>
          <a:spcPts val="0"/>
        </a:spcAft>
        <a:buClrTx/>
        <a:buSzPct val="100000"/>
        <a:buFontTx/>
        <a:buChar char="•"/>
        <a:tabLst/>
        <a:defRPr b="0" baseline="0" cap="none" i="0" spc="0" strike="noStrike" sz="5200" u="none">
          <a:ln>
            <a:noFill/>
          </a:ln>
          <a:solidFill>
            <a:srgbClr val="000000"/>
          </a:solidFill>
          <a:uFillTx/>
          <a:latin typeface="+mn-lt"/>
          <a:ea typeface="+mn-ea"/>
          <a:cs typeface="+mn-cs"/>
          <a:sym typeface="Times"/>
        </a:defRPr>
      </a:lvl7pPr>
      <a:lvl8pPr marL="5385152" marR="0" indent="-1063977" algn="l" defTabSz="1474787" rtl="0" latinLnBrk="0">
        <a:lnSpc>
          <a:spcPct val="100000"/>
        </a:lnSpc>
        <a:spcBef>
          <a:spcPts val="1200"/>
        </a:spcBef>
        <a:spcAft>
          <a:spcPts val="0"/>
        </a:spcAft>
        <a:buClrTx/>
        <a:buSzPct val="100000"/>
        <a:buFontTx/>
        <a:buChar char="•"/>
        <a:tabLst/>
        <a:defRPr b="0" baseline="0" cap="none" i="0" spc="0" strike="noStrike" sz="5200" u="none">
          <a:ln>
            <a:noFill/>
          </a:ln>
          <a:solidFill>
            <a:srgbClr val="000000"/>
          </a:solidFill>
          <a:uFillTx/>
          <a:latin typeface="+mn-lt"/>
          <a:ea typeface="+mn-ea"/>
          <a:cs typeface="+mn-cs"/>
          <a:sym typeface="Times"/>
        </a:defRPr>
      </a:lvl8pPr>
      <a:lvl9pPr marL="5842352" marR="0" indent="-1063977" algn="l" defTabSz="1474787" rtl="0" latinLnBrk="0">
        <a:lnSpc>
          <a:spcPct val="100000"/>
        </a:lnSpc>
        <a:spcBef>
          <a:spcPts val="1200"/>
        </a:spcBef>
        <a:spcAft>
          <a:spcPts val="0"/>
        </a:spcAft>
        <a:buClrTx/>
        <a:buSzPct val="100000"/>
        <a:buFontTx/>
        <a:buChar char="•"/>
        <a:tabLst/>
        <a:defRPr b="0" baseline="0" cap="none" i="0" spc="0" strike="noStrike" sz="5200" u="none">
          <a:ln>
            <a:noFill/>
          </a:ln>
          <a:solidFill>
            <a:srgbClr val="000000"/>
          </a:solidFill>
          <a:uFillTx/>
          <a:latin typeface="+mn-lt"/>
          <a:ea typeface="+mn-ea"/>
          <a:cs typeface="+mn-cs"/>
          <a:sym typeface="Times"/>
        </a:defRPr>
      </a:lvl9pPr>
    </p:bodyStyle>
    <p:otherStyle>
      <a:lvl1pPr marL="0" marR="0" indent="0" algn="r" defTabSz="1474787" rtl="0" latinLnBrk="0">
        <a:lnSpc>
          <a:spcPct val="100000"/>
        </a:lnSpc>
        <a:spcBef>
          <a:spcPts val="0"/>
        </a:spcBef>
        <a:spcAft>
          <a:spcPts val="0"/>
        </a:spcAft>
        <a:buClrTx/>
        <a:buSzTx/>
        <a:buFontTx/>
        <a:buNone/>
        <a:tabLst/>
        <a:defRPr b="0" baseline="0" cap="none" i="0" spc="0" strike="noStrike" sz="2300" u="none">
          <a:ln>
            <a:noFill/>
          </a:ln>
          <a:solidFill>
            <a:schemeClr val="tx1"/>
          </a:solidFill>
          <a:uFillTx/>
          <a:latin typeface="+mn-lt"/>
          <a:ea typeface="+mn-ea"/>
          <a:cs typeface="+mn-cs"/>
          <a:sym typeface="Times"/>
        </a:defRPr>
      </a:lvl1pPr>
      <a:lvl2pPr marL="0" marR="0" indent="457200" algn="r" defTabSz="1474787" rtl="0" latinLnBrk="0">
        <a:lnSpc>
          <a:spcPct val="100000"/>
        </a:lnSpc>
        <a:spcBef>
          <a:spcPts val="0"/>
        </a:spcBef>
        <a:spcAft>
          <a:spcPts val="0"/>
        </a:spcAft>
        <a:buClrTx/>
        <a:buSzTx/>
        <a:buFontTx/>
        <a:buNone/>
        <a:tabLst/>
        <a:defRPr b="0" baseline="0" cap="none" i="0" spc="0" strike="noStrike" sz="2300" u="none">
          <a:ln>
            <a:noFill/>
          </a:ln>
          <a:solidFill>
            <a:schemeClr val="tx1"/>
          </a:solidFill>
          <a:uFillTx/>
          <a:latin typeface="+mn-lt"/>
          <a:ea typeface="+mn-ea"/>
          <a:cs typeface="+mn-cs"/>
          <a:sym typeface="Times"/>
        </a:defRPr>
      </a:lvl2pPr>
      <a:lvl3pPr marL="0" marR="0" indent="914400" algn="r" defTabSz="1474787" rtl="0" latinLnBrk="0">
        <a:lnSpc>
          <a:spcPct val="100000"/>
        </a:lnSpc>
        <a:spcBef>
          <a:spcPts val="0"/>
        </a:spcBef>
        <a:spcAft>
          <a:spcPts val="0"/>
        </a:spcAft>
        <a:buClrTx/>
        <a:buSzTx/>
        <a:buFontTx/>
        <a:buNone/>
        <a:tabLst/>
        <a:defRPr b="0" baseline="0" cap="none" i="0" spc="0" strike="noStrike" sz="2300" u="none">
          <a:ln>
            <a:noFill/>
          </a:ln>
          <a:solidFill>
            <a:schemeClr val="tx1"/>
          </a:solidFill>
          <a:uFillTx/>
          <a:latin typeface="+mn-lt"/>
          <a:ea typeface="+mn-ea"/>
          <a:cs typeface="+mn-cs"/>
          <a:sym typeface="Times"/>
        </a:defRPr>
      </a:lvl3pPr>
      <a:lvl4pPr marL="0" marR="0" indent="1371600" algn="r" defTabSz="1474787" rtl="0" latinLnBrk="0">
        <a:lnSpc>
          <a:spcPct val="100000"/>
        </a:lnSpc>
        <a:spcBef>
          <a:spcPts val="0"/>
        </a:spcBef>
        <a:spcAft>
          <a:spcPts val="0"/>
        </a:spcAft>
        <a:buClrTx/>
        <a:buSzTx/>
        <a:buFontTx/>
        <a:buNone/>
        <a:tabLst/>
        <a:defRPr b="0" baseline="0" cap="none" i="0" spc="0" strike="noStrike" sz="2300" u="none">
          <a:ln>
            <a:noFill/>
          </a:ln>
          <a:solidFill>
            <a:schemeClr val="tx1"/>
          </a:solidFill>
          <a:uFillTx/>
          <a:latin typeface="+mn-lt"/>
          <a:ea typeface="+mn-ea"/>
          <a:cs typeface="+mn-cs"/>
          <a:sym typeface="Times"/>
        </a:defRPr>
      </a:lvl4pPr>
      <a:lvl5pPr marL="0" marR="0" indent="1828800" algn="r" defTabSz="1474787" rtl="0" latinLnBrk="0">
        <a:lnSpc>
          <a:spcPct val="100000"/>
        </a:lnSpc>
        <a:spcBef>
          <a:spcPts val="0"/>
        </a:spcBef>
        <a:spcAft>
          <a:spcPts val="0"/>
        </a:spcAft>
        <a:buClrTx/>
        <a:buSzTx/>
        <a:buFontTx/>
        <a:buNone/>
        <a:tabLst/>
        <a:defRPr b="0" baseline="0" cap="none" i="0" spc="0" strike="noStrike" sz="2300" u="none">
          <a:ln>
            <a:noFill/>
          </a:ln>
          <a:solidFill>
            <a:schemeClr val="tx1"/>
          </a:solidFill>
          <a:uFillTx/>
          <a:latin typeface="+mn-lt"/>
          <a:ea typeface="+mn-ea"/>
          <a:cs typeface="+mn-cs"/>
          <a:sym typeface="Times"/>
        </a:defRPr>
      </a:lvl5pPr>
      <a:lvl6pPr marL="0" marR="0" indent="0" algn="r" defTabSz="1474787" rtl="0" latinLnBrk="0">
        <a:lnSpc>
          <a:spcPct val="100000"/>
        </a:lnSpc>
        <a:spcBef>
          <a:spcPts val="0"/>
        </a:spcBef>
        <a:spcAft>
          <a:spcPts val="0"/>
        </a:spcAft>
        <a:buClrTx/>
        <a:buSzTx/>
        <a:buFontTx/>
        <a:buNone/>
        <a:tabLst/>
        <a:defRPr b="0" baseline="0" cap="none" i="0" spc="0" strike="noStrike" sz="2300" u="none">
          <a:ln>
            <a:noFill/>
          </a:ln>
          <a:solidFill>
            <a:schemeClr val="tx1"/>
          </a:solidFill>
          <a:uFillTx/>
          <a:latin typeface="+mn-lt"/>
          <a:ea typeface="+mn-ea"/>
          <a:cs typeface="+mn-cs"/>
          <a:sym typeface="Times"/>
        </a:defRPr>
      </a:lvl6pPr>
      <a:lvl7pPr marL="0" marR="0" indent="0" algn="r" defTabSz="1474787" rtl="0" latinLnBrk="0">
        <a:lnSpc>
          <a:spcPct val="100000"/>
        </a:lnSpc>
        <a:spcBef>
          <a:spcPts val="0"/>
        </a:spcBef>
        <a:spcAft>
          <a:spcPts val="0"/>
        </a:spcAft>
        <a:buClrTx/>
        <a:buSzTx/>
        <a:buFontTx/>
        <a:buNone/>
        <a:tabLst/>
        <a:defRPr b="0" baseline="0" cap="none" i="0" spc="0" strike="noStrike" sz="2300" u="none">
          <a:ln>
            <a:noFill/>
          </a:ln>
          <a:solidFill>
            <a:schemeClr val="tx1"/>
          </a:solidFill>
          <a:uFillTx/>
          <a:latin typeface="+mn-lt"/>
          <a:ea typeface="+mn-ea"/>
          <a:cs typeface="+mn-cs"/>
          <a:sym typeface="Times"/>
        </a:defRPr>
      </a:lvl7pPr>
      <a:lvl8pPr marL="0" marR="0" indent="0" algn="r" defTabSz="1474787" rtl="0" latinLnBrk="0">
        <a:lnSpc>
          <a:spcPct val="100000"/>
        </a:lnSpc>
        <a:spcBef>
          <a:spcPts val="0"/>
        </a:spcBef>
        <a:spcAft>
          <a:spcPts val="0"/>
        </a:spcAft>
        <a:buClrTx/>
        <a:buSzTx/>
        <a:buFontTx/>
        <a:buNone/>
        <a:tabLst/>
        <a:defRPr b="0" baseline="0" cap="none" i="0" spc="0" strike="noStrike" sz="2300" u="none">
          <a:ln>
            <a:noFill/>
          </a:ln>
          <a:solidFill>
            <a:schemeClr val="tx1"/>
          </a:solidFill>
          <a:uFillTx/>
          <a:latin typeface="+mn-lt"/>
          <a:ea typeface="+mn-ea"/>
          <a:cs typeface="+mn-cs"/>
          <a:sym typeface="Times"/>
        </a:defRPr>
      </a:lvl8pPr>
      <a:lvl9pPr marL="0" marR="0" indent="0" algn="r" defTabSz="1474787" rtl="0" latinLnBrk="0">
        <a:lnSpc>
          <a:spcPct val="100000"/>
        </a:lnSpc>
        <a:spcBef>
          <a:spcPts val="0"/>
        </a:spcBef>
        <a:spcAft>
          <a:spcPts val="0"/>
        </a:spcAft>
        <a:buClrTx/>
        <a:buSzTx/>
        <a:buFontTx/>
        <a:buNone/>
        <a:tabLst/>
        <a:defRPr b="0" baseline="0" cap="none" i="0" spc="0" strike="noStrike" sz="2300" u="none">
          <a:ln>
            <a:noFill/>
          </a:ln>
          <a:solidFill>
            <a:schemeClr val="tx1"/>
          </a:solidFill>
          <a:uFillTx/>
          <a:latin typeface="+mn-lt"/>
          <a:ea typeface="+mn-ea"/>
          <a:cs typeface="+mn-cs"/>
          <a:sym typeface="Time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7" name="Group 27"/>
          <p:cNvGrpSpPr/>
          <p:nvPr/>
        </p:nvGrpSpPr>
        <p:grpSpPr>
          <a:xfrm>
            <a:off x="677862" y="12043436"/>
            <a:ext cx="9329738" cy="1922729"/>
            <a:chOff x="0" y="-275563"/>
            <a:chExt cx="9329737" cy="1922727"/>
          </a:xfrm>
        </p:grpSpPr>
        <p:sp>
          <p:nvSpPr>
            <p:cNvPr id="25" name="Shape 25"/>
            <p:cNvSpPr/>
            <p:nvPr/>
          </p:nvSpPr>
          <p:spPr>
            <a:xfrm>
              <a:off x="0" y="0"/>
              <a:ext cx="9329738" cy="1371600"/>
            </a:xfrm>
            <a:prstGeom prst="rect">
              <a:avLst/>
            </a:prstGeom>
            <a:blipFill rotWithShape="1">
              <a:blip r:embed="rId2"/>
              <a:srcRect l="0" t="0" r="0" b="0"/>
              <a:tile tx="0" ty="0" sx="100000" sy="100000" flip="none" algn="tl"/>
            </a:blipFill>
            <a:ln w="12700" cap="flat">
              <a:noFill/>
              <a:miter lim="400000"/>
            </a:ln>
            <a:effectLst/>
          </p:spPr>
          <p:txBody>
            <a:bodyPr wrap="square" lIns="45719" tIns="45719" rIns="45719" bIns="45719" numCol="1" anchor="t">
              <a:noAutofit/>
            </a:bodyPr>
            <a:lstStyle/>
            <a:p>
              <a:pPr defTabSz="1054100">
                <a:lnSpc>
                  <a:spcPct val="130000"/>
                </a:lnSpc>
                <a:defRPr b="1" sz="1700">
                  <a:latin typeface="Trebuchet MS"/>
                  <a:ea typeface="Trebuchet MS"/>
                  <a:cs typeface="Trebuchet MS"/>
                  <a:sym typeface="Trebuchet MS"/>
                </a:defRPr>
              </a:pPr>
            </a:p>
          </p:txBody>
        </p:sp>
        <p:sp>
          <p:nvSpPr>
            <p:cNvPr id="26" name="Shape 26"/>
            <p:cNvSpPr/>
            <p:nvPr/>
          </p:nvSpPr>
          <p:spPr>
            <a:xfrm>
              <a:off x="-1" y="-275564"/>
              <a:ext cx="9329739" cy="192272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2678" tIns="52678" rIns="52678" bIns="52678" numCol="1" anchor="t">
              <a:spAutoFit/>
            </a:bodyPr>
            <a:lstStyle/>
            <a:p>
              <a:pPr defTabSz="1054100">
                <a:defRPr b="1" sz="1700">
                  <a:latin typeface="Trebuchet MS"/>
                  <a:ea typeface="Trebuchet MS"/>
                  <a:cs typeface="Trebuchet MS"/>
                  <a:sym typeface="Trebuchet MS"/>
                </a:defRPr>
              </a:pPr>
              <a:r>
                <a:t>References:</a:t>
              </a:r>
            </a:p>
            <a:p>
              <a:pPr defTabSz="1054100">
                <a:lnSpc>
                  <a:spcPct val="130000"/>
                </a:lnSpc>
                <a:defRPr sz="800">
                  <a:latin typeface="Trebuchet MS"/>
                  <a:ea typeface="Trebuchet MS"/>
                  <a:cs typeface="Trebuchet MS"/>
                  <a:sym typeface="Trebuchet MS"/>
                </a:defRPr>
              </a:pPr>
              <a:r>
                <a:t>1.</a:t>
              </a:r>
              <a:r>
                <a:rPr sz="600"/>
                <a:t> Badan Penelitian dan Pengembangan Kesehatan, 2007, Riset Kesehatan Dasar (Riskesdas 2007), Kementerian Kesehatan Republik Indonesia, Jakarta</a:t>
              </a:r>
              <a:endParaRPr sz="600"/>
            </a:p>
            <a:p>
              <a:pPr defTabSz="1054100">
                <a:lnSpc>
                  <a:spcPct val="130000"/>
                </a:lnSpc>
                <a:defRPr sz="600">
                  <a:latin typeface="Trebuchet MS"/>
                  <a:ea typeface="Trebuchet MS"/>
                  <a:cs typeface="Trebuchet MS"/>
                  <a:sym typeface="Trebuchet MS"/>
                </a:defRPr>
              </a:pPr>
              <a:r>
                <a:t>2.  Angela A , 2005, Pencegahan Primer pada Anak yang Beresiko Karies Tinggi, Maj ked Gi (Dent J) ; 38(2): 130-4.</a:t>
              </a:r>
            </a:p>
            <a:p>
              <a:pPr defTabSz="1054100">
                <a:lnSpc>
                  <a:spcPct val="130000"/>
                </a:lnSpc>
                <a:defRPr sz="600">
                  <a:latin typeface="Trebuchet MS"/>
                  <a:ea typeface="Trebuchet MS"/>
                  <a:cs typeface="Trebuchet MS"/>
                  <a:sym typeface="Trebuchet MS"/>
                </a:defRPr>
              </a:pPr>
              <a:r>
                <a:t>3.  Kidd, E.A.M. and Joyston-Bechal, S., 2012, Dasar-dasar Karies; Penyakit dan Penanggulangannya (terj.), Penerbit EGC, Indonesia.</a:t>
              </a:r>
            </a:p>
            <a:p>
              <a:pPr defTabSz="1054100">
                <a:lnSpc>
                  <a:spcPct val="130000"/>
                </a:lnSpc>
                <a:defRPr sz="600">
                  <a:latin typeface="Trebuchet MS"/>
                  <a:ea typeface="Trebuchet MS"/>
                  <a:cs typeface="Trebuchet MS"/>
                  <a:sym typeface="Trebuchet MS"/>
                </a:defRPr>
              </a:pPr>
              <a:r>
                <a:t>4.  Darwita R. R., Novindra H., Budiharto, Pratiwi P. D., et al.,  2011, Efektivitas Program Sikat Gigi Bersama terhadap Risiko Karies Gigi pada Murid Sekolah Dasar, J Indon Med Assoc, Volume: 61, Nomor: 5.</a:t>
              </a:r>
            </a:p>
            <a:p>
              <a:pPr defTabSz="1054100">
                <a:lnSpc>
                  <a:spcPct val="130000"/>
                </a:lnSpc>
                <a:defRPr sz="600">
                  <a:latin typeface="Trebuchet MS"/>
                  <a:ea typeface="Trebuchet MS"/>
                  <a:cs typeface="Trebuchet MS"/>
                  <a:sym typeface="Trebuchet MS"/>
                </a:defRPr>
              </a:pPr>
              <a:r>
                <a:t>5.  Wu K. P.,  Ke J. Y., Chung C. Y., Chen C. L., Hwang T. L., et al., 2008,  Relationship between Unstimulated Salivary Flow Rate and Saliva Composition of Healthy Children in Taiwan,Chang Gung Med J ;31 : 281-6</a:t>
              </a:r>
            </a:p>
            <a:p>
              <a:pPr defTabSz="1054100">
                <a:lnSpc>
                  <a:spcPct val="130000"/>
                </a:lnSpc>
                <a:defRPr sz="600">
                  <a:latin typeface="Trebuchet MS"/>
                  <a:ea typeface="Trebuchet MS"/>
                  <a:cs typeface="Trebuchet MS"/>
                  <a:sym typeface="Trebuchet MS"/>
                </a:defRPr>
              </a:pPr>
              <a:r>
                <a:t>6.  Chawda J. G., Chaduvula N., Patel H. R., Jain S. S., and Lala A. K., 2011, Salivary SigA and Dental Caries Activity, Journal Indian Pediatrics, 48.</a:t>
              </a:r>
            </a:p>
            <a:p>
              <a:pPr defTabSz="1054100">
                <a:lnSpc>
                  <a:spcPct val="130000"/>
                </a:lnSpc>
                <a:defRPr sz="600">
                  <a:latin typeface="Trebuchet MS"/>
                  <a:ea typeface="Trebuchet MS"/>
                  <a:cs typeface="Trebuchet MS"/>
                  <a:sym typeface="Trebuchet MS"/>
                </a:defRPr>
              </a:pPr>
              <a:r>
                <a:t>7.  Gopinath V. K., and Arzreanne A. R., 2006,  Saliva as a Diagnostic Tool for Assesment of Dental Caries, Archives of Orofacial Sciences; 1: 57-59.</a:t>
              </a:r>
            </a:p>
            <a:p>
              <a:pPr defTabSz="1054100">
                <a:lnSpc>
                  <a:spcPct val="130000"/>
                </a:lnSpc>
                <a:defRPr sz="600">
                  <a:latin typeface="Trebuchet MS"/>
                  <a:ea typeface="Trebuchet MS"/>
                  <a:cs typeface="Trebuchet MS"/>
                  <a:sym typeface="Trebuchet MS"/>
                </a:defRPr>
              </a:pPr>
              <a:r>
                <a:t>8.  Surjadi, N. And Amtha, R. 2012. Radiotheraphy Reduced Salivary Flow Rate  and Might Induced C. Albicans Infection. Journal of Dentistry Indonesia. Vol. 19. No. 1. 14-19 </a:t>
              </a:r>
            </a:p>
            <a:p>
              <a:pPr defTabSz="1054100">
                <a:lnSpc>
                  <a:spcPct val="130000"/>
                </a:lnSpc>
                <a:defRPr sz="600">
                  <a:latin typeface="Trebuchet MS"/>
                  <a:ea typeface="Trebuchet MS"/>
                  <a:cs typeface="Trebuchet MS"/>
                  <a:sym typeface="Trebuchet MS"/>
                </a:defRPr>
              </a:pPr>
              <a:r>
                <a:t>9.  Koch, G. &amp; Poulsen,S. 2001. Pediatric Dentistry a clinical approach. Munksgaard. Copenhagen. </a:t>
              </a:r>
            </a:p>
            <a:p>
              <a:pPr defTabSz="1054100">
                <a:lnSpc>
                  <a:spcPct val="130000"/>
                </a:lnSpc>
                <a:defRPr sz="600">
                  <a:latin typeface="Trebuchet MS"/>
                  <a:ea typeface="Trebuchet MS"/>
                  <a:cs typeface="Trebuchet MS"/>
                  <a:sym typeface="Trebuchet MS"/>
                </a:defRPr>
              </a:pPr>
              <a:r>
                <a:t>10, Whelton, H. 1996. Introduction : the anatomy and phisiology of the salivary glandula. Dalam Saliva and oral health. Thanet Press Ltd, Margate</a:t>
              </a:r>
            </a:p>
            <a:p>
              <a:pPr defTabSz="1054100">
                <a:lnSpc>
                  <a:spcPct val="130000"/>
                </a:lnSpc>
                <a:defRPr sz="600">
                  <a:latin typeface="Trebuchet MS"/>
                  <a:ea typeface="Trebuchet MS"/>
                  <a:cs typeface="Trebuchet MS"/>
                  <a:sym typeface="Trebuchet MS"/>
                </a:defRPr>
              </a:pPr>
              <a:r>
                <a:t>11. Davis., W.L.1986. Oral histology, cell structure and function. W.B. Saunders Co., Philadelphia</a:t>
              </a:r>
            </a:p>
            <a:p>
              <a:pPr defTabSz="1054100">
                <a:lnSpc>
                  <a:spcPct val="130000"/>
                </a:lnSpc>
                <a:defRPr sz="600">
                  <a:latin typeface="Trebuchet MS"/>
                  <a:ea typeface="Trebuchet MS"/>
                  <a:cs typeface="Trebuchet MS"/>
                  <a:sym typeface="Trebuchet MS"/>
                </a:defRPr>
              </a:pPr>
              <a:r>
                <a:t>12. Marsh, P. &amp; Martin, M.V.2000. Oral Microbiology. 4th.ed. Wright.Oxford.</a:t>
              </a:r>
            </a:p>
            <a:p>
              <a:pPr defTabSz="1054100">
                <a:lnSpc>
                  <a:spcPct val="130000"/>
                </a:lnSpc>
                <a:defRPr sz="800">
                  <a:latin typeface="Trebuchet MS"/>
                  <a:ea typeface="Trebuchet MS"/>
                  <a:cs typeface="Trebuchet MS"/>
                  <a:sym typeface="Trebuchet MS"/>
                </a:defRPr>
              </a:pPr>
              <a:r>
                <a:rPr sz="600"/>
                <a:t>13. Rolla, G., Waller, S.M.&amp; Kjaerheim. 1998. Concept in dental plaque formation. Dalam Oral biofilms and plaque control (Busscher, H.J. &amp; Evans, L.V. eds). Harwood academic publ., switzerland</a:t>
              </a:r>
              <a:r>
                <a:t>)</a:t>
              </a:r>
            </a:p>
          </p:txBody>
        </p:sp>
      </p:grpSp>
      <p:sp>
        <p:nvSpPr>
          <p:cNvPr id="28" name="Shape 28"/>
          <p:cNvSpPr/>
          <p:nvPr/>
        </p:nvSpPr>
        <p:spPr>
          <a:xfrm>
            <a:off x="5759689" y="2290349"/>
            <a:ext cx="4419601" cy="972820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nSpc>
                <a:spcPct val="120000"/>
              </a:lnSpc>
              <a:defRPr b="1" sz="1700">
                <a:latin typeface="Verdana"/>
                <a:ea typeface="Verdana"/>
                <a:cs typeface="Verdana"/>
                <a:sym typeface="Verdana"/>
              </a:defRPr>
            </a:pPr>
            <a:r>
              <a:t>Introduction</a:t>
            </a:r>
            <a:endParaRPr sz="1300">
              <a:latin typeface="Trebuchet MS"/>
              <a:ea typeface="Trebuchet MS"/>
              <a:cs typeface="Trebuchet MS"/>
              <a:sym typeface="Trebuchet MS"/>
            </a:endParaRPr>
          </a:p>
          <a:p>
            <a:pPr algn="just">
              <a:lnSpc>
                <a:spcPct val="120000"/>
              </a:lnSpc>
              <a:defRPr sz="1400">
                <a:latin typeface="Trebuchet MS"/>
                <a:ea typeface="Trebuchet MS"/>
                <a:cs typeface="Trebuchet MS"/>
                <a:sym typeface="Trebuchet MS"/>
              </a:defRPr>
            </a:pPr>
            <a:r>
              <a:t>Mixed dentition age is a stage when there were both primary and permanent teeth in mouth, on children between 6-12 years old. There are 80-95% of children under 18 years old who have caries. Caries lesion may become worse if salivary flow is low. Saliva has important roles on tooth remineralization to prevent caries.</a:t>
            </a:r>
          </a:p>
          <a:p>
            <a:pPr>
              <a:lnSpc>
                <a:spcPct val="120000"/>
              </a:lnSpc>
              <a:defRPr sz="1700">
                <a:latin typeface="Trebuchet MS"/>
                <a:ea typeface="Trebuchet MS"/>
                <a:cs typeface="Trebuchet MS"/>
                <a:sym typeface="Trebuchet MS"/>
              </a:defRPr>
            </a:pPr>
          </a:p>
          <a:p>
            <a:pPr>
              <a:lnSpc>
                <a:spcPct val="120000"/>
              </a:lnSpc>
              <a:defRPr b="1" sz="1700">
                <a:latin typeface="Verdana"/>
                <a:ea typeface="Verdana"/>
                <a:cs typeface="Verdana"/>
                <a:sym typeface="Verdana"/>
              </a:defRPr>
            </a:pPr>
            <a:r>
              <a:t>Purpose</a:t>
            </a:r>
            <a:endParaRPr sz="1300">
              <a:latin typeface="Trebuchet MS"/>
              <a:ea typeface="Trebuchet MS"/>
              <a:cs typeface="Trebuchet MS"/>
              <a:sym typeface="Trebuchet MS"/>
            </a:endParaRPr>
          </a:p>
          <a:p>
            <a:pPr algn="just">
              <a:lnSpc>
                <a:spcPct val="120000"/>
              </a:lnSpc>
              <a:defRPr sz="1400">
                <a:latin typeface="Trebuchet MS"/>
                <a:ea typeface="Trebuchet MS"/>
                <a:cs typeface="Trebuchet MS"/>
                <a:sym typeface="Trebuchet MS"/>
              </a:defRPr>
            </a:pPr>
            <a:r>
              <a:t>The aim of this research was to determine the differences of salivary flow rate between children with low caries index and high caries index.</a:t>
            </a:r>
          </a:p>
          <a:p>
            <a:pPr>
              <a:lnSpc>
                <a:spcPct val="120000"/>
              </a:lnSpc>
              <a:defRPr sz="1100">
                <a:latin typeface="Trebuchet MS"/>
                <a:ea typeface="Trebuchet MS"/>
                <a:cs typeface="Trebuchet MS"/>
                <a:sym typeface="Trebuchet MS"/>
              </a:defRPr>
            </a:pPr>
          </a:p>
          <a:p>
            <a:pPr>
              <a:lnSpc>
                <a:spcPct val="120000"/>
              </a:lnSpc>
              <a:defRPr b="1" sz="1700">
                <a:latin typeface="Verdana"/>
                <a:ea typeface="Verdana"/>
                <a:cs typeface="Verdana"/>
                <a:sym typeface="Verdana"/>
              </a:defRPr>
            </a:pPr>
            <a:r>
              <a:t>Materials and Method</a:t>
            </a:r>
          </a:p>
          <a:p>
            <a:pPr algn="just">
              <a:lnSpc>
                <a:spcPct val="120000"/>
              </a:lnSpc>
              <a:defRPr sz="1400">
                <a:latin typeface="Trebuchet MS"/>
                <a:ea typeface="Trebuchet MS"/>
                <a:cs typeface="Trebuchet MS"/>
                <a:sym typeface="Trebuchet MS"/>
              </a:defRPr>
            </a:pPr>
            <a:r>
              <a:t>This was an analytic observational research that used cross sectional design. Subjects are children between 6-8 years old in Padokan 2 elementary school which selected by purposive sampling technique. Salivary flow rate was measured from unstimulated saliva that collected in pot sample and divide it by total time (3 minutes) and the result is calculated in millimeters per minute.</a:t>
            </a:r>
          </a:p>
          <a:p>
            <a:pPr>
              <a:lnSpc>
                <a:spcPct val="120000"/>
              </a:lnSpc>
              <a:defRPr sz="1100">
                <a:latin typeface="Trebuchet MS"/>
                <a:ea typeface="Trebuchet MS"/>
                <a:cs typeface="Trebuchet MS"/>
                <a:sym typeface="Trebuchet MS"/>
              </a:defRPr>
            </a:pPr>
          </a:p>
          <a:p>
            <a:pPr>
              <a:lnSpc>
                <a:spcPct val="120000"/>
              </a:lnSpc>
              <a:defRPr b="1" sz="1700">
                <a:latin typeface="Verdana"/>
                <a:ea typeface="Verdana"/>
                <a:cs typeface="Verdana"/>
                <a:sym typeface="Verdana"/>
              </a:defRPr>
            </a:pPr>
            <a:r>
              <a:t>Result</a:t>
            </a:r>
          </a:p>
          <a:p>
            <a:pPr algn="just">
              <a:lnSpc>
                <a:spcPct val="120000"/>
              </a:lnSpc>
              <a:defRPr sz="1400">
                <a:latin typeface="Trebuchet MS"/>
                <a:ea typeface="Trebuchet MS"/>
                <a:cs typeface="Trebuchet MS"/>
                <a:sym typeface="Trebuchet MS"/>
              </a:defRPr>
            </a:pPr>
            <a:r>
              <a:t>The results showed that the mean value of salivary flow rate in children with high caries index is 0.429 ± 0.126; and children with low caries index is 0.847 ± 0.349. Statistical analysis used Independent t-test showed that there was significant result (p&lt;0,05).</a:t>
            </a:r>
          </a:p>
          <a:p>
            <a:pPr>
              <a:lnSpc>
                <a:spcPct val="120000"/>
              </a:lnSpc>
              <a:defRPr sz="1100">
                <a:latin typeface="Trebuchet MS"/>
                <a:ea typeface="Trebuchet MS"/>
                <a:cs typeface="Trebuchet MS"/>
                <a:sym typeface="Trebuchet MS"/>
              </a:defRPr>
            </a:pPr>
          </a:p>
          <a:p>
            <a:pPr>
              <a:lnSpc>
                <a:spcPct val="120000"/>
              </a:lnSpc>
              <a:defRPr b="1" sz="1700">
                <a:latin typeface="Verdana"/>
                <a:ea typeface="Verdana"/>
                <a:cs typeface="Verdana"/>
                <a:sym typeface="Verdana"/>
              </a:defRPr>
            </a:pPr>
            <a:r>
              <a:t>Conclusion</a:t>
            </a:r>
          </a:p>
          <a:p>
            <a:pPr algn="just">
              <a:lnSpc>
                <a:spcPct val="120000"/>
              </a:lnSpc>
              <a:defRPr sz="1400">
                <a:latin typeface="Trebuchet MS"/>
                <a:ea typeface="Trebuchet MS"/>
                <a:cs typeface="Trebuchet MS"/>
                <a:sym typeface="Trebuchet MS"/>
              </a:defRPr>
            </a:pPr>
            <a:r>
              <a:t>In conclusion, there was significantly difference in salivary flow rate between children with low caries index and children with high caries index.Children with low caries index have higher salivary flow rates than children with high caries index.</a:t>
            </a:r>
          </a:p>
          <a:p>
            <a:pPr>
              <a:lnSpc>
                <a:spcPct val="120000"/>
              </a:lnSpc>
              <a:defRPr sz="1400">
                <a:latin typeface="Trebuchet MS"/>
                <a:ea typeface="Trebuchet MS"/>
                <a:cs typeface="Trebuchet MS"/>
                <a:sym typeface="Trebuchet MS"/>
              </a:defRPr>
            </a:pPr>
            <a:r>
              <a:t>Key words: children 6-8 years old, high caries index, low caries indeks and salivary flow rate.</a:t>
            </a:r>
          </a:p>
        </p:txBody>
      </p:sp>
      <p:grpSp>
        <p:nvGrpSpPr>
          <p:cNvPr id="31" name="Group 31"/>
          <p:cNvGrpSpPr/>
          <p:nvPr/>
        </p:nvGrpSpPr>
        <p:grpSpPr>
          <a:xfrm>
            <a:off x="9060053" y="428188"/>
            <a:ext cx="1169135" cy="1704737"/>
            <a:chOff x="-483550" y="-241897"/>
            <a:chExt cx="1169134" cy="1704735"/>
          </a:xfrm>
        </p:grpSpPr>
        <p:sp>
          <p:nvSpPr>
            <p:cNvPr id="29" name="Shape 29"/>
            <p:cNvSpPr/>
            <p:nvPr/>
          </p:nvSpPr>
          <p:spPr>
            <a:xfrm>
              <a:off x="0" y="0"/>
              <a:ext cx="549994" cy="697175"/>
            </a:xfrm>
            <a:prstGeom prst="rect">
              <a:avLst/>
            </a:prstGeom>
            <a:solidFill>
              <a:srgbClr val="000000"/>
            </a:solidFill>
            <a:ln w="12700" cap="flat">
              <a:noFill/>
              <a:miter lim="400000"/>
            </a:ln>
            <a:effectLst/>
          </p:spPr>
          <p:txBody>
            <a:bodyPr wrap="square" lIns="45719" tIns="45719" rIns="45719" bIns="45719" numCol="1" anchor="t">
              <a:noAutofit/>
            </a:bodyPr>
            <a:lstStyle/>
            <a:p>
              <a:pPr/>
            </a:p>
          </p:txBody>
        </p:sp>
        <p:pic>
          <p:nvPicPr>
            <p:cNvPr id="30" name="92E36C2D-2D57-4F56-884A-5C355CAE74C3-L0-001.jpeg"/>
            <p:cNvPicPr>
              <a:picLocks noChangeAspect="1"/>
            </p:cNvPicPr>
            <p:nvPr/>
          </p:nvPicPr>
          <p:blipFill>
            <a:blip r:embed="rId3">
              <a:extLst/>
            </a:blip>
            <a:stretch>
              <a:fillRect/>
            </a:stretch>
          </p:blipFill>
          <p:spPr>
            <a:xfrm>
              <a:off x="-483551" y="-241898"/>
              <a:ext cx="1169135" cy="1704737"/>
            </a:xfrm>
            <a:prstGeom prst="rect">
              <a:avLst/>
            </a:prstGeom>
            <a:ln w="12700" cap="flat">
              <a:noFill/>
              <a:miter lim="400000"/>
            </a:ln>
            <a:effectLst/>
          </p:spPr>
        </p:pic>
      </p:grpSp>
      <p:pic>
        <p:nvPicPr>
          <p:cNvPr id="32" name="B7F9F4B9-2414-400F-8859-E77072941974-L0-001.jpeg"/>
          <p:cNvPicPr>
            <a:picLocks noChangeAspect="1"/>
          </p:cNvPicPr>
          <p:nvPr/>
        </p:nvPicPr>
        <p:blipFill>
          <a:blip r:embed="rId4">
            <a:extLst/>
          </a:blip>
          <a:stretch>
            <a:fillRect/>
          </a:stretch>
        </p:blipFill>
        <p:spPr>
          <a:xfrm>
            <a:off x="4504098" y="14091460"/>
            <a:ext cx="1672504" cy="1008561"/>
          </a:xfrm>
          <a:prstGeom prst="rect">
            <a:avLst/>
          </a:prstGeom>
          <a:ln w="12700">
            <a:miter lim="400000"/>
          </a:ln>
        </p:spPr>
      </p:pic>
      <p:sp>
        <p:nvSpPr>
          <p:cNvPr id="33" name="Shape 33"/>
          <p:cNvSpPr/>
          <p:nvPr/>
        </p:nvSpPr>
        <p:spPr>
          <a:xfrm>
            <a:off x="388122" y="2472912"/>
            <a:ext cx="4786356" cy="457620"/>
          </a:xfrm>
          <a:prstGeom prst="rect">
            <a:avLst/>
          </a:prstGeom>
          <a:gradFill>
            <a:gsLst>
              <a:gs pos="0">
                <a:srgbClr val="FF953E"/>
              </a:gs>
              <a:gs pos="100000">
                <a:schemeClr val="accent6">
                  <a:hueOff val="-456778"/>
                  <a:satOff val="8290"/>
                  <a:lumOff val="24503"/>
                </a:schemeClr>
              </a:gs>
            </a:gsLst>
            <a:lin ang="16200000"/>
          </a:gradFill>
          <a:ln>
            <a:solidFill>
              <a:srgbClr val="000000"/>
            </a:solidFill>
          </a:ln>
          <a:effectLst>
            <a:outerShdw sx="100000" sy="100000" kx="0" ky="0" algn="b" rotWithShape="0" blurRad="38100" dist="23000" dir="5400000">
              <a:srgbClr val="000000">
                <a:alpha val="35000"/>
              </a:srgbClr>
            </a:outerShdw>
          </a:effectLst>
          <a:extLst>
            <a:ext uri="{C572A759-6A51-4108-AA02-DFA0A04FC94B}">
              <ma14:wrappingTextBoxFlag xmlns:ma14="http://schemas.microsoft.com/office/mac/drawingml/2011/main" val="1"/>
            </a:ext>
          </a:extLst>
        </p:spPr>
        <p:txBody>
          <a:bodyPr lIns="45719" rIns="45719"/>
          <a:lstStyle>
            <a:lvl1pPr algn="just" defTabSz="457200">
              <a:defRPr sz="1200">
                <a:latin typeface="+mj-lt"/>
                <a:ea typeface="+mj-ea"/>
                <a:cs typeface="+mj-cs"/>
                <a:sym typeface="Helvetica"/>
              </a:defRPr>
            </a:lvl1pPr>
          </a:lstStyle>
          <a:p>
            <a:pPr/>
            <a:r>
              <a:t>Tabel 1  Frequency Distribution Data</a:t>
            </a:r>
          </a:p>
        </p:txBody>
      </p:sp>
      <p:pic>
        <p:nvPicPr>
          <p:cNvPr id="34" name="C1A64DD2-88EB-4ACA-9FD1-162D9F6E3557-L0-001.jpeg"/>
          <p:cNvPicPr>
            <a:picLocks noChangeAspect="1"/>
          </p:cNvPicPr>
          <p:nvPr/>
        </p:nvPicPr>
        <p:blipFill>
          <a:blip r:embed="rId5">
            <a:extLst/>
          </a:blip>
          <a:stretch>
            <a:fillRect/>
          </a:stretch>
        </p:blipFill>
        <p:spPr>
          <a:xfrm>
            <a:off x="408312" y="3031738"/>
            <a:ext cx="4745976" cy="1731746"/>
          </a:xfrm>
          <a:prstGeom prst="rect">
            <a:avLst/>
          </a:prstGeom>
          <a:ln w="12700">
            <a:miter lim="400000"/>
          </a:ln>
        </p:spPr>
      </p:pic>
      <p:graphicFrame>
        <p:nvGraphicFramePr>
          <p:cNvPr id="35" name="Table 35"/>
          <p:cNvGraphicFramePr/>
          <p:nvPr/>
        </p:nvGraphicFramePr>
        <p:xfrm>
          <a:off x="356102" y="6217820"/>
          <a:ext cx="4863096" cy="2316139"/>
        </p:xfrm>
        <a:graphic xmlns:a="http://schemas.openxmlformats.org/drawingml/2006/main">
          <a:graphicData uri="http://schemas.openxmlformats.org/drawingml/2006/table">
            <a:tbl>
              <a:tblPr firstCol="0" firstRow="1" lastCol="0" lastRow="0" bandCol="0" bandRow="1" rtl="0">
                <a:tableStyleId>{C7B018BB-80A7-4F77-B60F-C8B233D01FF8}</a:tableStyleId>
              </a:tblPr>
              <a:tblGrid>
                <a:gridCol w="808399"/>
                <a:gridCol w="808399"/>
                <a:gridCol w="808399"/>
                <a:gridCol w="808399"/>
                <a:gridCol w="808399"/>
                <a:gridCol w="808399"/>
              </a:tblGrid>
              <a:tr h="195646">
                <a:tc gridSpan="6">
                  <a:txBody>
                    <a:bodyPr/>
                    <a:lstStyle/>
                    <a:p>
                      <a:pPr algn="l">
                        <a:defRPr b="0" sz="1800">
                          <a:solidFill>
                            <a:srgbClr val="000000"/>
                          </a:solidFill>
                        </a:defRPr>
                      </a:pPr>
                      <a:r>
                        <a:rPr sz="1400"/>
                        <a:t>Table 2. Mean and Standard Deviation</a:t>
                      </a:r>
                    </a:p>
                  </a:txBody>
                  <a:tcPr marL="0" marR="0" marT="0" marB="0" anchor="t" anchorCtr="0" horzOverflow="overflow">
                    <a:lnL/>
                    <a:lnR/>
                    <a:lnT/>
                    <a:lnB w="12700">
                      <a:solidFill>
                        <a:srgbClr val="FFFFFF"/>
                      </a:solidFill>
                    </a:lnB>
                    <a:solidFill>
                      <a:srgbClr val="000000">
                        <a:alpha val="0"/>
                      </a:srgbClr>
                    </a:solidFill>
                  </a:tcPr>
                </a:tc>
                <a:tc hMerge="1">
                  <a:tcPr/>
                </a:tc>
                <a:tc hMerge="1">
                  <a:tcPr/>
                </a:tc>
                <a:tc hMerge="1">
                  <a:tcPr/>
                </a:tc>
                <a:tc hMerge="1">
                  <a:tcPr/>
                </a:tc>
                <a:tc hMerge="1">
                  <a:tcPr/>
                </a:tc>
              </a:tr>
              <a:tr h="477766">
                <a:tc>
                  <a:txBody>
                    <a:bodyPr/>
                    <a:lstStyle/>
                    <a:p>
                      <a:pPr algn="l">
                        <a:defRPr b="1" sz="1400">
                          <a:solidFill>
                            <a:srgbClr val="FFFFFF"/>
                          </a:solidFill>
                        </a:defRPr>
                      </a:pPr>
                    </a:p>
                  </a:txBody>
                  <a:tcPr marL="0" marR="0" marT="0" marB="0" anchor="t" anchorCtr="0" horzOverflow="overflow">
                    <a:lnR w="12700">
                      <a:miter lim="400000"/>
                    </a:lnR>
                    <a:lnT w="12700">
                      <a:solidFill>
                        <a:srgbClr val="FFFFFF"/>
                      </a:solidFill>
                    </a:lnT>
                    <a:lnB w="38100">
                      <a:solidFill>
                        <a:srgbClr val="FFFFFF"/>
                      </a:solidFill>
                    </a:lnB>
                    <a:solidFill>
                      <a:schemeClr val="accent3"/>
                    </a:solidFill>
                  </a:tcPr>
                </a:tc>
                <a:tc>
                  <a:txBody>
                    <a:bodyPr/>
                    <a:lstStyle/>
                    <a:p>
                      <a:pPr algn="l">
                        <a:defRPr sz="1800"/>
                      </a:pPr>
                      <a:r>
                        <a:rPr b="1" sz="1400">
                          <a:solidFill>
                            <a:srgbClr val="FFFFFF"/>
                          </a:solidFill>
                        </a:rPr>
                        <a:t>Group</a:t>
                      </a:r>
                    </a:p>
                  </a:txBody>
                  <a:tcPr marL="0" marR="0" marT="0" marB="0" anchor="t" anchorCtr="0" horzOverflow="overflow">
                    <a:lnL w="12700">
                      <a:miter lim="400000"/>
                    </a:lnL>
                    <a:lnR w="12700">
                      <a:miter lim="400000"/>
                    </a:lnR>
                    <a:lnT w="12700">
                      <a:solidFill>
                        <a:srgbClr val="FFFFFF"/>
                      </a:solidFill>
                    </a:lnT>
                    <a:lnB w="38100">
                      <a:solidFill>
                        <a:srgbClr val="FFFFFF"/>
                      </a:solidFill>
                    </a:lnB>
                    <a:solidFill>
                      <a:schemeClr val="accent3"/>
                    </a:solidFill>
                  </a:tcPr>
                </a:tc>
                <a:tc>
                  <a:txBody>
                    <a:bodyPr/>
                    <a:lstStyle/>
                    <a:p>
                      <a:pPr algn="l">
                        <a:defRPr sz="1800"/>
                      </a:pPr>
                      <a:r>
                        <a:rPr b="1" sz="1400">
                          <a:solidFill>
                            <a:srgbClr val="FFFFFF"/>
                          </a:solidFill>
                        </a:rPr>
                        <a:t>N</a:t>
                      </a:r>
                    </a:p>
                  </a:txBody>
                  <a:tcPr marL="0" marR="0" marT="0" marB="0" anchor="t" anchorCtr="0" horzOverflow="overflow">
                    <a:lnL w="12700">
                      <a:miter lim="400000"/>
                    </a:lnL>
                    <a:lnR w="12700">
                      <a:miter lim="400000"/>
                    </a:lnR>
                    <a:lnT w="12700">
                      <a:solidFill>
                        <a:srgbClr val="FFFFFF"/>
                      </a:solidFill>
                    </a:lnT>
                    <a:lnB w="38100">
                      <a:solidFill>
                        <a:srgbClr val="FFFFFF"/>
                      </a:solidFill>
                    </a:lnB>
                    <a:solidFill>
                      <a:schemeClr val="accent3"/>
                    </a:solidFill>
                  </a:tcPr>
                </a:tc>
                <a:tc>
                  <a:txBody>
                    <a:bodyPr/>
                    <a:lstStyle/>
                    <a:p>
                      <a:pPr algn="l">
                        <a:defRPr sz="1800"/>
                      </a:pPr>
                      <a:r>
                        <a:rPr b="1" sz="1400">
                          <a:solidFill>
                            <a:srgbClr val="FFFFFF"/>
                          </a:solidFill>
                        </a:rPr>
                        <a:t>Mean</a:t>
                      </a:r>
                    </a:p>
                  </a:txBody>
                  <a:tcPr marL="0" marR="0" marT="0" marB="0" anchor="t" anchorCtr="0" horzOverflow="overflow">
                    <a:lnL w="12700">
                      <a:miter lim="400000"/>
                    </a:lnL>
                    <a:lnR w="12700">
                      <a:miter lim="400000"/>
                    </a:lnR>
                    <a:lnT w="12700">
                      <a:solidFill>
                        <a:srgbClr val="FFFFFF"/>
                      </a:solidFill>
                    </a:lnT>
                    <a:lnB w="38100">
                      <a:solidFill>
                        <a:srgbClr val="FFFFFF"/>
                      </a:solidFill>
                    </a:lnB>
                    <a:solidFill>
                      <a:schemeClr val="accent3"/>
                    </a:solidFill>
                  </a:tcPr>
                </a:tc>
                <a:tc>
                  <a:txBody>
                    <a:bodyPr/>
                    <a:lstStyle/>
                    <a:p>
                      <a:pPr algn="l">
                        <a:defRPr sz="1800"/>
                      </a:pPr>
                      <a:r>
                        <a:rPr b="1" sz="1400">
                          <a:solidFill>
                            <a:srgbClr val="FFFFFF"/>
                          </a:solidFill>
                        </a:rPr>
                        <a:t>Std. Deviation</a:t>
                      </a:r>
                    </a:p>
                  </a:txBody>
                  <a:tcPr marL="0" marR="0" marT="0" marB="0" anchor="t" anchorCtr="0" horzOverflow="overflow">
                    <a:lnL w="12700">
                      <a:miter lim="400000"/>
                    </a:lnL>
                    <a:lnR w="12700">
                      <a:miter lim="400000"/>
                    </a:lnR>
                    <a:lnT w="12700">
                      <a:solidFill>
                        <a:srgbClr val="FFFFFF"/>
                      </a:solidFill>
                    </a:lnT>
                    <a:lnB w="38100">
                      <a:solidFill>
                        <a:srgbClr val="FFFFFF"/>
                      </a:solidFill>
                    </a:lnB>
                    <a:solidFill>
                      <a:schemeClr val="accent3"/>
                    </a:solidFill>
                  </a:tcPr>
                </a:tc>
                <a:tc>
                  <a:txBody>
                    <a:bodyPr/>
                    <a:lstStyle/>
                    <a:p>
                      <a:pPr algn="l">
                        <a:defRPr sz="1800"/>
                      </a:pPr>
                      <a:r>
                        <a:rPr b="1" sz="1300">
                          <a:solidFill>
                            <a:srgbClr val="FFFFFF"/>
                          </a:solidFill>
                        </a:rPr>
                        <a:t>Std. Error Mean</a:t>
                      </a:r>
                    </a:p>
                  </a:txBody>
                  <a:tcPr marL="0" marR="0" marT="0" marB="0" anchor="t" anchorCtr="0" horzOverflow="overflow">
                    <a:lnL w="12700">
                      <a:miter lim="400000"/>
                    </a:lnL>
                    <a:lnT w="12700">
                      <a:solidFill>
                        <a:srgbClr val="FFFFFF"/>
                      </a:solidFill>
                    </a:lnT>
                    <a:lnB w="38100">
                      <a:solidFill>
                        <a:srgbClr val="FFFFFF"/>
                      </a:solidFill>
                    </a:lnB>
                    <a:solidFill>
                      <a:schemeClr val="accent3"/>
                    </a:solidFill>
                  </a:tcPr>
                </a:tc>
              </a:tr>
              <a:tr h="477766">
                <a:tc rowSpan="2">
                  <a:txBody>
                    <a:bodyPr/>
                    <a:lstStyle/>
                    <a:p>
                      <a:pPr algn="l">
                        <a:defRPr sz="1800"/>
                      </a:pPr>
                      <a:r>
                        <a:rPr sz="1400"/>
                        <a:t>
Salivary flow rate</a:t>
                      </a:r>
                    </a:p>
                  </a:txBody>
                  <a:tcPr marL="0" marR="0" marT="0" marB="0" anchor="t" anchorCtr="0" horzOverflow="overflow">
                    <a:lnR w="12700">
                      <a:miter lim="400000"/>
                    </a:lnR>
                    <a:lnT w="38100">
                      <a:solidFill>
                        <a:srgbClr val="FFFFFF"/>
                      </a:solidFill>
                    </a:lnT>
                    <a:solidFill>
                      <a:srgbClr val="DEE7D0"/>
                    </a:solidFill>
                  </a:tcPr>
                </a:tc>
                <a:tc>
                  <a:txBody>
                    <a:bodyPr/>
                    <a:lstStyle/>
                    <a:p>
                      <a:pPr algn="l">
                        <a:defRPr sz="1800"/>
                      </a:pPr>
                      <a:r>
                        <a:rPr sz="1400"/>
                        <a:t>Hi-Caries</a:t>
                      </a:r>
                    </a:p>
                  </a:txBody>
                  <a:tcPr marL="0" marR="0" marT="0" marB="0" anchor="t" anchorCtr="0" horzOverflow="overflow">
                    <a:lnL w="12700">
                      <a:miter lim="400000"/>
                    </a:lnL>
                    <a:lnR w="12700">
                      <a:miter lim="400000"/>
                    </a:lnR>
                    <a:lnT w="38100">
                      <a:solidFill>
                        <a:srgbClr val="FFFFFF"/>
                      </a:solidFill>
                    </a:lnT>
                    <a:solidFill>
                      <a:srgbClr val="DEE7D0"/>
                    </a:solidFill>
                  </a:tcPr>
                </a:tc>
                <a:tc>
                  <a:txBody>
                    <a:bodyPr/>
                    <a:lstStyle/>
                    <a:p>
                      <a:pPr algn="l">
                        <a:defRPr sz="1800"/>
                      </a:pPr>
                      <a:r>
                        <a:rPr sz="1400"/>
                        <a:t>30</a:t>
                      </a:r>
                    </a:p>
                  </a:txBody>
                  <a:tcPr marL="0" marR="0" marT="0" marB="0" anchor="t" anchorCtr="0" horzOverflow="overflow">
                    <a:lnL w="12700">
                      <a:miter lim="400000"/>
                    </a:lnL>
                    <a:lnR w="12700">
                      <a:miter lim="400000"/>
                    </a:lnR>
                    <a:lnT w="38100">
                      <a:solidFill>
                        <a:srgbClr val="FFFFFF"/>
                      </a:solidFill>
                    </a:lnT>
                    <a:solidFill>
                      <a:srgbClr val="DEE7D0"/>
                    </a:solidFill>
                  </a:tcPr>
                </a:tc>
                <a:tc>
                  <a:txBody>
                    <a:bodyPr/>
                    <a:lstStyle/>
                    <a:p>
                      <a:pPr algn="l">
                        <a:defRPr sz="1800"/>
                      </a:pPr>
                      <a:r>
                        <a:rPr sz="1400"/>
                        <a:t>0,8470</a:t>
                      </a:r>
                    </a:p>
                  </a:txBody>
                  <a:tcPr marL="0" marR="0" marT="0" marB="0" anchor="t" anchorCtr="0" horzOverflow="overflow">
                    <a:lnL w="12700">
                      <a:miter lim="400000"/>
                    </a:lnL>
                    <a:lnR w="12700">
                      <a:miter lim="400000"/>
                    </a:lnR>
                    <a:lnT w="38100">
                      <a:solidFill>
                        <a:srgbClr val="FFFFFF"/>
                      </a:solidFill>
                    </a:lnT>
                    <a:solidFill>
                      <a:srgbClr val="DEE7D0"/>
                    </a:solidFill>
                  </a:tcPr>
                </a:tc>
                <a:tc>
                  <a:txBody>
                    <a:bodyPr/>
                    <a:lstStyle/>
                    <a:p>
                      <a:pPr algn="l">
                        <a:defRPr sz="1800"/>
                      </a:pPr>
                      <a:r>
                        <a:rPr sz="1400"/>
                        <a:t>0,34930</a:t>
                      </a:r>
                    </a:p>
                  </a:txBody>
                  <a:tcPr marL="0" marR="0" marT="0" marB="0" anchor="t" anchorCtr="0" horzOverflow="overflow">
                    <a:lnL w="12700">
                      <a:miter lim="400000"/>
                    </a:lnL>
                    <a:lnR w="12700">
                      <a:miter lim="400000"/>
                    </a:lnR>
                    <a:lnT w="38100">
                      <a:solidFill>
                        <a:srgbClr val="FFFFFF"/>
                      </a:solidFill>
                    </a:lnT>
                    <a:solidFill>
                      <a:srgbClr val="DEE7D0"/>
                    </a:solidFill>
                  </a:tcPr>
                </a:tc>
                <a:tc>
                  <a:txBody>
                    <a:bodyPr/>
                    <a:lstStyle/>
                    <a:p>
                      <a:pPr algn="l">
                        <a:defRPr sz="1800"/>
                      </a:pPr>
                      <a:r>
                        <a:rPr sz="1400"/>
                        <a:t>0,06377</a:t>
                      </a:r>
                    </a:p>
                  </a:txBody>
                  <a:tcPr marL="0" marR="0" marT="0" marB="0" anchor="t" anchorCtr="0" horzOverflow="overflow">
                    <a:lnL w="12700">
                      <a:miter lim="400000"/>
                    </a:lnL>
                    <a:lnT w="38100">
                      <a:solidFill>
                        <a:srgbClr val="FFFFFF"/>
                      </a:solidFill>
                    </a:lnT>
                    <a:solidFill>
                      <a:srgbClr val="DEE7D0"/>
                    </a:solidFill>
                  </a:tcPr>
                </a:tc>
              </a:tr>
              <a:tr h="465066">
                <a:tc vMerge="1">
                  <a:tcPr/>
                </a:tc>
                <a:tc>
                  <a:txBody>
                    <a:bodyPr/>
                    <a:lstStyle/>
                    <a:p>
                      <a:pPr algn="l">
                        <a:defRPr sz="1800"/>
                      </a:pPr>
                      <a:r>
                        <a:rPr sz="1400"/>
                        <a:t>Low-Caries</a:t>
                      </a:r>
                    </a:p>
                  </a:txBody>
                  <a:tcPr marL="0" marR="0" marT="0" marB="0" anchor="t" anchorCtr="0" horzOverflow="overflow">
                    <a:lnL w="12700">
                      <a:miter lim="400000"/>
                    </a:lnL>
                    <a:lnR w="12700">
                      <a:miter lim="400000"/>
                    </a:lnR>
                    <a:solidFill>
                      <a:srgbClr val="EFF3E9"/>
                    </a:solidFill>
                  </a:tcPr>
                </a:tc>
                <a:tc>
                  <a:txBody>
                    <a:bodyPr/>
                    <a:lstStyle/>
                    <a:p>
                      <a:pPr algn="l">
                        <a:defRPr sz="1800"/>
                      </a:pPr>
                      <a:r>
                        <a:rPr sz="1400"/>
                        <a:t>30</a:t>
                      </a:r>
                    </a:p>
                  </a:txBody>
                  <a:tcPr marL="0" marR="0" marT="0" marB="0" anchor="t" anchorCtr="0" horzOverflow="overflow">
                    <a:lnL w="12700">
                      <a:miter lim="400000"/>
                    </a:lnL>
                    <a:lnR w="12700">
                      <a:miter lim="400000"/>
                    </a:lnR>
                    <a:solidFill>
                      <a:srgbClr val="EFF3E9"/>
                    </a:solidFill>
                  </a:tcPr>
                </a:tc>
                <a:tc>
                  <a:txBody>
                    <a:bodyPr/>
                    <a:lstStyle/>
                    <a:p>
                      <a:pPr algn="l">
                        <a:defRPr sz="1800"/>
                      </a:pPr>
                      <a:r>
                        <a:rPr sz="1400"/>
                        <a:t>0,4293</a:t>
                      </a:r>
                    </a:p>
                  </a:txBody>
                  <a:tcPr marL="0" marR="0" marT="0" marB="0" anchor="t" anchorCtr="0" horzOverflow="overflow">
                    <a:lnL w="12700">
                      <a:miter lim="400000"/>
                    </a:lnL>
                    <a:lnR w="12700">
                      <a:miter lim="400000"/>
                    </a:lnR>
                    <a:solidFill>
                      <a:srgbClr val="EFF3E9"/>
                    </a:solidFill>
                  </a:tcPr>
                </a:tc>
                <a:tc>
                  <a:txBody>
                    <a:bodyPr/>
                    <a:lstStyle/>
                    <a:p>
                      <a:pPr algn="l">
                        <a:defRPr sz="1800"/>
                      </a:pPr>
                      <a:r>
                        <a:rPr sz="1400"/>
                        <a:t>0,12567</a:t>
                      </a:r>
                    </a:p>
                  </a:txBody>
                  <a:tcPr marL="0" marR="0" marT="0" marB="0" anchor="t" anchorCtr="0" horzOverflow="overflow">
                    <a:lnL w="12700">
                      <a:miter lim="400000"/>
                    </a:lnL>
                    <a:lnR w="12700">
                      <a:miter lim="400000"/>
                    </a:lnR>
                    <a:solidFill>
                      <a:srgbClr val="EFF3E9"/>
                    </a:solidFill>
                  </a:tcPr>
                </a:tc>
                <a:tc>
                  <a:txBody>
                    <a:bodyPr/>
                    <a:lstStyle/>
                    <a:p>
                      <a:pPr algn="l">
                        <a:defRPr sz="1800"/>
                      </a:pPr>
                      <a:r>
                        <a:rPr sz="1400"/>
                        <a:t>0,02294</a:t>
                      </a:r>
                    </a:p>
                  </a:txBody>
                  <a:tcPr marL="0" marR="0" marT="0" marB="0" anchor="t" anchorCtr="0" horzOverflow="overflow">
                    <a:lnL w="12700">
                      <a:miter lim="400000"/>
                    </a:lnL>
                    <a:solidFill>
                      <a:srgbClr val="EFF3E9"/>
                    </a:solidFill>
                  </a:tcPr>
                </a:tc>
              </a:tr>
            </a:tbl>
          </a:graphicData>
        </a:graphic>
      </p:graphicFrame>
      <p:pic>
        <p:nvPicPr>
          <p:cNvPr id="36" name="B001223F-7830-4114-B71E-B35F286BCFB9-L0-001.jpeg"/>
          <p:cNvPicPr>
            <a:picLocks noChangeAspect="1"/>
          </p:cNvPicPr>
          <p:nvPr/>
        </p:nvPicPr>
        <p:blipFill>
          <a:blip r:embed="rId6">
            <a:extLst/>
          </a:blip>
          <a:stretch>
            <a:fillRect/>
          </a:stretch>
        </p:blipFill>
        <p:spPr>
          <a:xfrm>
            <a:off x="399421" y="448463"/>
            <a:ext cx="1538511" cy="1510682"/>
          </a:xfrm>
          <a:prstGeom prst="rect">
            <a:avLst/>
          </a:prstGeom>
          <a:ln w="12700">
            <a:miter lim="400000"/>
          </a:ln>
        </p:spPr>
      </p:pic>
      <p:graphicFrame>
        <p:nvGraphicFramePr>
          <p:cNvPr id="37" name="Table 37"/>
          <p:cNvGraphicFramePr/>
          <p:nvPr/>
        </p:nvGraphicFramePr>
        <p:xfrm>
          <a:off x="377129" y="9576494"/>
          <a:ext cx="4946959" cy="2528618"/>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704894"/>
                <a:gridCol w="704894"/>
                <a:gridCol w="704894"/>
                <a:gridCol w="704894"/>
                <a:gridCol w="704894"/>
                <a:gridCol w="704894"/>
                <a:gridCol w="704894"/>
              </a:tblGrid>
              <a:tr h="196153">
                <a:tc gridSpan="7">
                  <a:txBody>
                    <a:bodyPr/>
                    <a:lstStyle/>
                    <a:p>
                      <a:pPr algn="l">
                        <a:defRPr b="0" sz="1800">
                          <a:solidFill>
                            <a:srgbClr val="000000"/>
                          </a:solidFill>
                        </a:defRPr>
                      </a:pPr>
                      <a:r>
                        <a:rPr sz="1306"/>
                        <a:t>Table 3. Result of Independent t-test</a:t>
                      </a:r>
                    </a:p>
                  </a:txBody>
                  <a:tcPr marL="0" marR="0" marT="0" marB="0" anchor="t" anchorCtr="0" horzOverflow="overflow">
                    <a:lnL/>
                    <a:lnR/>
                    <a:lnT/>
                    <a:lnB w="12700">
                      <a:solidFill>
                        <a:srgbClr val="FFFFFF"/>
                      </a:solidFill>
                    </a:lnB>
                    <a:solidFill>
                      <a:srgbClr val="000000">
                        <a:alpha val="0"/>
                      </a:srgbClr>
                    </a:solidFill>
                  </a:tcPr>
                </a:tc>
                <a:tc hMerge="1">
                  <a:tcPr/>
                </a:tc>
                <a:tc hMerge="1">
                  <a:tcPr/>
                </a:tc>
                <a:tc hMerge="1">
                  <a:tcPr/>
                </a:tc>
                <a:tc hMerge="1">
                  <a:tcPr/>
                </a:tc>
                <a:tc hMerge="1">
                  <a:tcPr/>
                </a:tc>
                <a:tc hMerge="1">
                  <a:tcPr/>
                </a:tc>
              </a:tr>
              <a:tr h="831153">
                <a:tc>
                  <a:txBody>
                    <a:bodyPr/>
                    <a:lstStyle/>
                    <a:p>
                      <a:pPr algn="l">
                        <a:defRPr b="1" sz="1306">
                          <a:solidFill>
                            <a:srgbClr val="FFFFFF"/>
                          </a:solidFill>
                        </a:defRPr>
                      </a:pPr>
                    </a:p>
                  </a:txBody>
                  <a:tcPr marL="0" marR="0" marT="0" marB="0" anchor="t" anchorCtr="0" horzOverflow="overflow">
                    <a:lnR w="12700">
                      <a:miter lim="400000"/>
                    </a:lnR>
                    <a:lnT w="12700">
                      <a:solidFill>
                        <a:srgbClr val="FFFFFF"/>
                      </a:solidFill>
                    </a:lnT>
                    <a:lnB w="38100">
                      <a:solidFill>
                        <a:srgbClr val="FFFFFF"/>
                      </a:solidFill>
                    </a:lnB>
                    <a:solidFill>
                      <a:schemeClr val="accent1"/>
                    </a:solidFill>
                  </a:tcPr>
                </a:tc>
                <a:tc>
                  <a:txBody>
                    <a:bodyPr/>
                    <a:lstStyle/>
                    <a:p>
                      <a:pPr algn="l">
                        <a:defRPr b="1" sz="1306">
                          <a:solidFill>
                            <a:srgbClr val="FFFFFF"/>
                          </a:solidFill>
                        </a:defRPr>
                      </a:pPr>
                    </a:p>
                  </a:txBody>
                  <a:tcPr marL="0" marR="0" marT="0" marB="0" anchor="t" anchorCtr="0" horzOverflow="overflow">
                    <a:lnL w="12700">
                      <a:miter lim="400000"/>
                    </a:lnL>
                    <a:lnR w="12700">
                      <a:miter lim="400000"/>
                    </a:lnR>
                    <a:lnT w="12700">
                      <a:solidFill>
                        <a:srgbClr val="FFFFFF"/>
                      </a:solidFill>
                    </a:lnT>
                    <a:lnB w="38100">
                      <a:solidFill>
                        <a:srgbClr val="FFFFFF"/>
                      </a:solidFill>
                    </a:lnB>
                    <a:solidFill>
                      <a:schemeClr val="accent1"/>
                    </a:solidFill>
                  </a:tcPr>
                </a:tc>
                <a:tc>
                  <a:txBody>
                    <a:bodyPr/>
                    <a:lstStyle/>
                    <a:p>
                      <a:pPr algn="l">
                        <a:defRPr sz="1800"/>
                      </a:pPr>
                      <a:r>
                        <a:rPr b="1" sz="1306">
                          <a:solidFill>
                            <a:srgbClr val="FFFFFF"/>
                          </a:solidFill>
                        </a:rPr>
                        <a:t>Levene's Test for Equality of Var.</a:t>
                      </a:r>
                    </a:p>
                  </a:txBody>
                  <a:tcPr marL="0" marR="0" marT="0" marB="0" anchor="t" anchorCtr="0" horzOverflow="overflow">
                    <a:lnL w="12700">
                      <a:miter lim="400000"/>
                    </a:lnL>
                    <a:lnR w="12700">
                      <a:miter lim="400000"/>
                    </a:lnR>
                    <a:lnT w="12700">
                      <a:solidFill>
                        <a:srgbClr val="FFFFFF"/>
                      </a:solidFill>
                    </a:lnT>
                    <a:lnB w="38100">
                      <a:solidFill>
                        <a:srgbClr val="FFFFFF"/>
                      </a:solidFill>
                    </a:lnB>
                    <a:solidFill>
                      <a:schemeClr val="accent1"/>
                    </a:solidFill>
                  </a:tcPr>
                </a:tc>
                <a:tc gridSpan="4">
                  <a:txBody>
                    <a:bodyPr/>
                    <a:lstStyle/>
                    <a:p>
                      <a:pPr algn="ctr">
                        <a:defRPr sz="1800"/>
                      </a:pPr>
                      <a:r>
                        <a:rPr b="1" sz="1306">
                          <a:solidFill>
                            <a:srgbClr val="FFFFFF"/>
                          </a:solidFill>
                        </a:rPr>
                        <a:t>t-test for equality of means</a:t>
                      </a:r>
                    </a:p>
                  </a:txBody>
                  <a:tcPr marL="0" marR="0" marT="0" marB="0" anchor="t" anchorCtr="0" horzOverflow="overflow">
                    <a:lnL w="12700">
                      <a:miter lim="400000"/>
                    </a:lnL>
                    <a:lnT w="12700">
                      <a:solidFill>
                        <a:srgbClr val="FFFFFF"/>
                      </a:solidFill>
                    </a:lnT>
                    <a:lnB w="38100">
                      <a:solidFill>
                        <a:srgbClr val="FFFFFF"/>
                      </a:solidFill>
                    </a:lnB>
                    <a:solidFill>
                      <a:schemeClr val="accent1"/>
                    </a:solidFill>
                  </a:tcPr>
                </a:tc>
                <a:tc hMerge="1">
                  <a:tcPr/>
                </a:tc>
                <a:tc hMerge="1">
                  <a:tcPr/>
                </a:tc>
                <a:tc hMerge="1">
                  <a:tcPr/>
                </a:tc>
              </a:tr>
              <a:tr h="424753">
                <a:tc>
                  <a:txBody>
                    <a:bodyPr/>
                    <a:lstStyle/>
                    <a:p>
                      <a:pPr algn="l">
                        <a:defRPr sz="1306"/>
                      </a:pPr>
                    </a:p>
                  </a:txBody>
                  <a:tcPr marL="0" marR="0" marT="0" marB="0" anchor="t" anchorCtr="0" horzOverflow="overflow">
                    <a:lnR w="12700">
                      <a:miter lim="400000"/>
                    </a:lnR>
                    <a:lnT w="38100">
                      <a:solidFill>
                        <a:srgbClr val="FFFFFF"/>
                      </a:solidFill>
                    </a:lnT>
                    <a:solidFill>
                      <a:srgbClr val="E7F3F4"/>
                    </a:solidFill>
                  </a:tcPr>
                </a:tc>
                <a:tc>
                  <a:txBody>
                    <a:bodyPr/>
                    <a:lstStyle/>
                    <a:p>
                      <a:pPr algn="ctr">
                        <a:defRPr sz="1306"/>
                      </a:pPr>
                    </a:p>
                  </a:txBody>
                  <a:tcPr marL="0" marR="0" marT="0" marB="0" anchor="t" anchorCtr="0" horzOverflow="overflow">
                    <a:lnL w="12700">
                      <a:miter lim="400000"/>
                    </a:lnL>
                    <a:lnR w="12700">
                      <a:miter lim="400000"/>
                    </a:lnR>
                    <a:lnT w="38100">
                      <a:solidFill>
                        <a:srgbClr val="FFFFFF"/>
                      </a:solidFill>
                    </a:lnT>
                    <a:solidFill>
                      <a:srgbClr val="E7F3F4"/>
                    </a:solidFill>
                  </a:tcPr>
                </a:tc>
                <a:tc>
                  <a:txBody>
                    <a:bodyPr/>
                    <a:lstStyle/>
                    <a:p>
                      <a:pPr algn="ctr">
                        <a:defRPr sz="1800"/>
                      </a:pPr>
                      <a:r>
                        <a:rPr sz="1306"/>
                        <a:t>F</a:t>
                      </a:r>
                    </a:p>
                  </a:txBody>
                  <a:tcPr marL="0" marR="0" marT="0" marB="0" anchor="t" anchorCtr="0" horzOverflow="overflow">
                    <a:lnL w="12700">
                      <a:miter lim="400000"/>
                    </a:lnL>
                    <a:lnR w="12700">
                      <a:miter lim="400000"/>
                    </a:lnR>
                    <a:lnT w="38100">
                      <a:solidFill>
                        <a:srgbClr val="FFFFFF"/>
                      </a:solidFill>
                    </a:lnT>
                    <a:solidFill>
                      <a:srgbClr val="E7F3F4"/>
                    </a:solidFill>
                  </a:tcPr>
                </a:tc>
                <a:tc>
                  <a:txBody>
                    <a:bodyPr/>
                    <a:lstStyle/>
                    <a:p>
                      <a:pPr algn="ctr">
                        <a:defRPr sz="1800"/>
                      </a:pPr>
                      <a:r>
                        <a:rPr sz="1306"/>
                        <a:t>Sig</a:t>
                      </a:r>
                    </a:p>
                  </a:txBody>
                  <a:tcPr marL="0" marR="0" marT="0" marB="0" anchor="t" anchorCtr="0" horzOverflow="overflow">
                    <a:lnL w="12700">
                      <a:miter lim="400000"/>
                    </a:lnL>
                    <a:lnR w="12700">
                      <a:miter lim="400000"/>
                    </a:lnR>
                    <a:lnT w="38100">
                      <a:solidFill>
                        <a:srgbClr val="FFFFFF"/>
                      </a:solidFill>
                    </a:lnT>
                    <a:solidFill>
                      <a:srgbClr val="E7F3F4"/>
                    </a:solidFill>
                  </a:tcPr>
                </a:tc>
                <a:tc>
                  <a:txBody>
                    <a:bodyPr/>
                    <a:lstStyle/>
                    <a:p>
                      <a:pPr algn="ctr">
                        <a:defRPr sz="1800"/>
                      </a:pPr>
                      <a:r>
                        <a:rPr sz="1306"/>
                        <a:t>t</a:t>
                      </a:r>
                    </a:p>
                  </a:txBody>
                  <a:tcPr marL="0" marR="0" marT="0" marB="0" anchor="t" anchorCtr="0" horzOverflow="overflow">
                    <a:lnL w="12700">
                      <a:miter lim="400000"/>
                    </a:lnL>
                    <a:lnR w="12700">
                      <a:miter lim="400000"/>
                    </a:lnR>
                    <a:lnT w="38100">
                      <a:solidFill>
                        <a:srgbClr val="FFFFFF"/>
                      </a:solidFill>
                    </a:lnT>
                    <a:solidFill>
                      <a:srgbClr val="E7F3F4"/>
                    </a:solidFill>
                  </a:tcPr>
                </a:tc>
                <a:tc>
                  <a:txBody>
                    <a:bodyPr/>
                    <a:lstStyle/>
                    <a:p>
                      <a:pPr algn="ctr">
                        <a:defRPr sz="1800"/>
                      </a:pPr>
                      <a:r>
                        <a:rPr sz="1306"/>
                        <a:t>df</a:t>
                      </a:r>
                    </a:p>
                  </a:txBody>
                  <a:tcPr marL="0" marR="0" marT="0" marB="0" anchor="t" anchorCtr="0" horzOverflow="overflow">
                    <a:lnL w="12700">
                      <a:miter lim="400000"/>
                    </a:lnL>
                    <a:lnR w="12700">
                      <a:miter lim="400000"/>
                    </a:lnR>
                    <a:lnT w="38100">
                      <a:solidFill>
                        <a:srgbClr val="FFFFFF"/>
                      </a:solidFill>
                    </a:lnT>
                    <a:solidFill>
                      <a:srgbClr val="E7F3F4"/>
                    </a:solidFill>
                  </a:tcPr>
                </a:tc>
                <a:tc>
                  <a:txBody>
                    <a:bodyPr/>
                    <a:lstStyle/>
                    <a:p>
                      <a:pPr algn="ctr">
                        <a:defRPr sz="1800"/>
                      </a:pPr>
                      <a:r>
                        <a:rPr sz="1306"/>
                        <a:t>Sig.2 tailed</a:t>
                      </a:r>
                    </a:p>
                  </a:txBody>
                  <a:tcPr marL="0" marR="0" marT="0" marB="0" anchor="t" anchorCtr="0" horzOverflow="overflow">
                    <a:lnL w="12700">
                      <a:miter lim="400000"/>
                    </a:lnL>
                    <a:lnT w="38100">
                      <a:solidFill>
                        <a:srgbClr val="FFFFFF"/>
                      </a:solidFill>
                    </a:lnT>
                    <a:solidFill>
                      <a:srgbClr val="E7F3F4"/>
                    </a:solidFill>
                  </a:tcPr>
                </a:tc>
              </a:tr>
              <a:tr h="412053">
                <a:tc gridSpan="2">
                  <a:txBody>
                    <a:bodyPr/>
                    <a:lstStyle/>
                    <a:p>
                      <a:pPr algn="l">
                        <a:defRPr sz="1800"/>
                      </a:pPr>
                      <a:r>
                        <a:rPr sz="1306"/>
                        <a:t>Equal variences assumed</a:t>
                      </a:r>
                    </a:p>
                  </a:txBody>
                  <a:tcPr marL="0" marR="0" marT="0" marB="0" anchor="t" anchorCtr="0" horzOverflow="overflow">
                    <a:lnR w="12700">
                      <a:miter lim="400000"/>
                    </a:lnR>
                    <a:solidFill>
                      <a:srgbClr val="F3F9FA"/>
                    </a:solidFill>
                  </a:tcPr>
                </a:tc>
                <a:tc hMerge="1">
                  <a:tcPr/>
                </a:tc>
                <a:tc>
                  <a:txBody>
                    <a:bodyPr/>
                    <a:lstStyle/>
                    <a:p>
                      <a:pPr algn="ctr">
                        <a:defRPr sz="1800"/>
                      </a:pPr>
                      <a:r>
                        <a:rPr sz="1306"/>
                        <a:t>2,81</a:t>
                      </a:r>
                    </a:p>
                  </a:txBody>
                  <a:tcPr marL="0" marR="0" marT="0" marB="0" anchor="t" anchorCtr="0" horzOverflow="overflow">
                    <a:lnL w="12700">
                      <a:miter lim="400000"/>
                    </a:lnL>
                    <a:lnR w="12700">
                      <a:miter lim="400000"/>
                    </a:lnR>
                    <a:solidFill>
                      <a:srgbClr val="F3F9FA"/>
                    </a:solidFill>
                  </a:tcPr>
                </a:tc>
                <a:tc>
                  <a:txBody>
                    <a:bodyPr/>
                    <a:lstStyle/>
                    <a:p>
                      <a:pPr algn="ctr">
                        <a:defRPr sz="1800"/>
                      </a:pPr>
                      <a:r>
                        <a:rPr sz="1306"/>
                        <a:t>99</a:t>
                      </a:r>
                    </a:p>
                  </a:txBody>
                  <a:tcPr marL="0" marR="0" marT="0" marB="0" anchor="t" anchorCtr="0" horzOverflow="overflow">
                    <a:lnL w="12700">
                      <a:miter lim="400000"/>
                    </a:lnL>
                    <a:lnR w="12700">
                      <a:miter lim="400000"/>
                    </a:lnR>
                    <a:solidFill>
                      <a:srgbClr val="F3F9FA"/>
                    </a:solidFill>
                  </a:tcPr>
                </a:tc>
                <a:tc>
                  <a:txBody>
                    <a:bodyPr/>
                    <a:lstStyle/>
                    <a:p>
                      <a:pPr algn="ctr">
                        <a:defRPr sz="1800"/>
                      </a:pPr>
                      <a:r>
                        <a:rPr sz="1306"/>
                        <a:t>6,163</a:t>
                      </a:r>
                    </a:p>
                  </a:txBody>
                  <a:tcPr marL="0" marR="0" marT="0" marB="0" anchor="t" anchorCtr="0" horzOverflow="overflow">
                    <a:lnL w="12700">
                      <a:miter lim="400000"/>
                    </a:lnL>
                    <a:lnR w="12700">
                      <a:miter lim="400000"/>
                    </a:lnR>
                    <a:solidFill>
                      <a:srgbClr val="F3F9FA"/>
                    </a:solidFill>
                  </a:tcPr>
                </a:tc>
                <a:tc>
                  <a:txBody>
                    <a:bodyPr/>
                    <a:lstStyle/>
                    <a:p>
                      <a:pPr algn="ctr">
                        <a:defRPr sz="1800"/>
                      </a:pPr>
                      <a:r>
                        <a:rPr sz="1306"/>
                        <a:t>58</a:t>
                      </a:r>
                    </a:p>
                  </a:txBody>
                  <a:tcPr marL="0" marR="0" marT="0" marB="0" anchor="t" anchorCtr="0" horzOverflow="overflow">
                    <a:lnL w="12700">
                      <a:miter lim="400000"/>
                    </a:lnL>
                    <a:lnR w="12700">
                      <a:miter lim="400000"/>
                    </a:lnR>
                    <a:solidFill>
                      <a:srgbClr val="F3F9FA"/>
                    </a:solidFill>
                  </a:tcPr>
                </a:tc>
                <a:tc>
                  <a:txBody>
                    <a:bodyPr/>
                    <a:lstStyle/>
                    <a:p>
                      <a:pPr algn="ctr">
                        <a:defRPr sz="1800"/>
                      </a:pPr>
                      <a:r>
                        <a:rPr sz="1306"/>
                        <a:t>0,0000</a:t>
                      </a:r>
                    </a:p>
                  </a:txBody>
                  <a:tcPr marL="0" marR="0" marT="0" marB="0" anchor="t" anchorCtr="0" horzOverflow="overflow">
                    <a:lnL w="12700">
                      <a:miter lim="400000"/>
                    </a:lnL>
                    <a:solidFill>
                      <a:srgbClr val="F3F9FA"/>
                    </a:solidFill>
                  </a:tcPr>
                </a:tc>
              </a:tr>
              <a:tr h="412053">
                <a:tc gridSpan="2">
                  <a:txBody>
                    <a:bodyPr/>
                    <a:lstStyle/>
                    <a:p>
                      <a:pPr algn="l">
                        <a:defRPr sz="1800"/>
                      </a:pPr>
                      <a:r>
                        <a:rPr sz="1306"/>
                        <a:t>Equal variances not assumed</a:t>
                      </a:r>
                    </a:p>
                  </a:txBody>
                  <a:tcPr marL="0" marR="0" marT="0" marB="0" anchor="t" anchorCtr="0" horzOverflow="overflow">
                    <a:lnR w="12700">
                      <a:miter lim="400000"/>
                    </a:lnR>
                    <a:solidFill>
                      <a:srgbClr val="E7F3F4"/>
                    </a:solidFill>
                  </a:tcPr>
                </a:tc>
                <a:tc hMerge="1">
                  <a:tcPr/>
                </a:tc>
                <a:tc>
                  <a:txBody>
                    <a:bodyPr/>
                    <a:lstStyle/>
                    <a:p>
                      <a:pPr algn="l">
                        <a:defRPr sz="1306"/>
                      </a:pPr>
                    </a:p>
                  </a:txBody>
                  <a:tcPr marL="0" marR="0" marT="0" marB="0" anchor="t" anchorCtr="0" horzOverflow="overflow">
                    <a:lnL w="12700">
                      <a:miter lim="400000"/>
                    </a:lnL>
                    <a:lnR w="12700">
                      <a:miter lim="400000"/>
                    </a:lnR>
                    <a:solidFill>
                      <a:srgbClr val="E7F3F4"/>
                    </a:solidFill>
                  </a:tcPr>
                </a:tc>
                <a:tc>
                  <a:txBody>
                    <a:bodyPr/>
                    <a:lstStyle/>
                    <a:p>
                      <a:pPr algn="l">
                        <a:defRPr sz="1306"/>
                      </a:pPr>
                    </a:p>
                  </a:txBody>
                  <a:tcPr marL="0" marR="0" marT="0" marB="0" anchor="t" anchorCtr="0" horzOverflow="overflow">
                    <a:lnL w="12700">
                      <a:miter lim="400000"/>
                    </a:lnL>
                    <a:lnR w="12700">
                      <a:miter lim="400000"/>
                    </a:lnR>
                    <a:solidFill>
                      <a:srgbClr val="E7F3F4"/>
                    </a:solidFill>
                  </a:tcPr>
                </a:tc>
                <a:tc>
                  <a:txBody>
                    <a:bodyPr/>
                    <a:lstStyle/>
                    <a:p>
                      <a:pPr algn="ctr">
                        <a:defRPr sz="1800"/>
                      </a:pPr>
                      <a:r>
                        <a:rPr sz="1306"/>
                        <a:t>6,163</a:t>
                      </a:r>
                    </a:p>
                  </a:txBody>
                  <a:tcPr marL="0" marR="0" marT="0" marB="0" anchor="t" anchorCtr="0" horzOverflow="overflow">
                    <a:lnL w="12700">
                      <a:miter lim="400000"/>
                    </a:lnL>
                    <a:lnR w="12700">
                      <a:miter lim="400000"/>
                    </a:lnR>
                    <a:solidFill>
                      <a:srgbClr val="E7F3F4"/>
                    </a:solidFill>
                  </a:tcPr>
                </a:tc>
                <a:tc>
                  <a:txBody>
                    <a:bodyPr/>
                    <a:lstStyle/>
                    <a:p>
                      <a:pPr algn="ctr">
                        <a:defRPr sz="1800"/>
                      </a:pPr>
                      <a:r>
                        <a:rPr sz="1306"/>
                        <a:t>36,384</a:t>
                      </a:r>
                    </a:p>
                  </a:txBody>
                  <a:tcPr marL="0" marR="0" marT="0" marB="0" anchor="t" anchorCtr="0" horzOverflow="overflow">
                    <a:lnL w="12700">
                      <a:miter lim="400000"/>
                    </a:lnL>
                    <a:lnR w="12700">
                      <a:miter lim="400000"/>
                    </a:lnR>
                    <a:solidFill>
                      <a:srgbClr val="E7F3F4"/>
                    </a:solidFill>
                  </a:tcPr>
                </a:tc>
                <a:tc>
                  <a:txBody>
                    <a:bodyPr/>
                    <a:lstStyle/>
                    <a:p>
                      <a:pPr algn="ctr">
                        <a:defRPr sz="1800"/>
                      </a:pPr>
                      <a:r>
                        <a:rPr sz="1306"/>
                        <a:t>0,0000</a:t>
                      </a:r>
                    </a:p>
                  </a:txBody>
                  <a:tcPr marL="0" marR="0" marT="0" marB="0" anchor="t" anchorCtr="0" horzOverflow="overflow">
                    <a:lnL w="12700">
                      <a:miter lim="400000"/>
                    </a:lnL>
                    <a:solidFill>
                      <a:srgbClr val="E7F3F4"/>
                    </a:solidFill>
                  </a:tcPr>
                </a:tc>
              </a:tr>
            </a:tbl>
          </a:graphicData>
        </a:graphic>
      </p:graphicFrame>
      <p:sp>
        <p:nvSpPr>
          <p:cNvPr id="38" name="Shape 38"/>
          <p:cNvSpPr/>
          <p:nvPr/>
        </p:nvSpPr>
        <p:spPr>
          <a:xfrm>
            <a:off x="2267334" y="514009"/>
            <a:ext cx="6325709" cy="1596395"/>
          </a:xfrm>
          <a:prstGeom prst="roundRect">
            <a:avLst>
              <a:gd name="adj" fmla="val 11933"/>
            </a:avLst>
          </a:prstGeom>
          <a:solidFill>
            <a:srgbClr val="FFFFFF"/>
          </a:solidFill>
          <a:ln w="25400">
            <a:solidFill>
              <a:schemeClr val="accent1"/>
            </a:solidFill>
          </a:ln>
          <a:extLst>
            <a:ext uri="{C572A759-6A51-4108-AA02-DFA0A04FC94B}">
              <ma14:wrappingTextBoxFlag xmlns:ma14="http://schemas.microsoft.com/office/mac/drawingml/2011/main" val="1"/>
            </a:ext>
          </a:extLst>
        </p:spPr>
        <p:txBody>
          <a:bodyPr lIns="45719" rIns="45719"/>
          <a:lstStyle/>
          <a:p>
            <a:pPr algn="ctr">
              <a:defRPr sz="1500"/>
            </a:pPr>
            <a:r>
              <a:t>PERBEDAAN LAJU ALIRAN SALIVA ANTARA ANAK DENGAN INDEKS KARIES RENDAH DAN INDEKS KARIES TINGGI </a:t>
            </a:r>
          </a:p>
          <a:p>
            <a:pPr algn="ctr">
              <a:defRPr sz="1200"/>
            </a:pPr>
            <a:r>
              <a:t>Helen Novika Ferandini*, drg. Likky Tiara Alphianti, MDSc., Sp.KGA**</a:t>
            </a:r>
          </a:p>
          <a:p>
            <a:pPr algn="ctr">
              <a:defRPr sz="1200"/>
            </a:pPr>
          </a:p>
          <a:p>
            <a:pPr algn="ctr">
              <a:defRPr sz="1200"/>
            </a:pPr>
            <a:r>
              <a:t>*Mahasiswa Program Studi Pendidikan Dokter Gigi, FKIK Universitas Muhammadiyah Yogyakarta</a:t>
            </a:r>
          </a:p>
          <a:p>
            <a:pPr algn="ctr">
              <a:defRPr sz="1500"/>
            </a:pPr>
            <a:r>
              <a:t>**</a:t>
            </a:r>
            <a:r>
              <a:rPr sz="1200"/>
              <a:t> Departemen KGA Program Studi Pendidikan Dokter Gigi, FKIK Universitas Muhammadiyah Yogyakarta</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Blank Presentation">
  <a:themeElements>
    <a:clrScheme name="Blank Presentation">
      <a:dk1>
        <a:srgbClr val="000000"/>
      </a:dk1>
      <a:lt1>
        <a:srgbClr val="FFFFFF"/>
      </a:lt1>
      <a:dk2>
        <a:srgbClr val="A7A7A7"/>
      </a:dk2>
      <a:lt2>
        <a:srgbClr val="535353"/>
      </a:lt2>
      <a:accent1>
        <a:srgbClr val="BBE0E3"/>
      </a:accent1>
      <a:accent2>
        <a:srgbClr val="333399"/>
      </a:accent2>
      <a:accent3>
        <a:srgbClr val="9BBB59"/>
      </a:accent3>
      <a:accent4>
        <a:srgbClr val="8064A2"/>
      </a:accent4>
      <a:accent5>
        <a:srgbClr val="4BACC6"/>
      </a:accent5>
      <a:accent6>
        <a:srgbClr val="F79646"/>
      </a:accent6>
      <a:hlink>
        <a:srgbClr val="0000FF"/>
      </a:hlink>
      <a:folHlink>
        <a:srgbClr val="FF00FF"/>
      </a:folHlink>
    </a:clrScheme>
    <a:fontScheme name="Blank Presentation">
      <a:majorFont>
        <a:latin typeface="Helvetica"/>
        <a:ea typeface="Helvetica"/>
        <a:cs typeface="Helvetica"/>
      </a:majorFont>
      <a:minorFont>
        <a:latin typeface="Times"/>
        <a:ea typeface="Times"/>
        <a:cs typeface="Times"/>
      </a:minorFont>
    </a:fontScheme>
    <a:fmtScheme name="Blank Presentatio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Blank Presentation">
  <a:themeElements>
    <a:clrScheme name="Blank Presentation">
      <a:dk1>
        <a:srgbClr val="000000"/>
      </a:dk1>
      <a:lt1>
        <a:srgbClr val="FFFFFF"/>
      </a:lt1>
      <a:dk2>
        <a:srgbClr val="A7A7A7"/>
      </a:dk2>
      <a:lt2>
        <a:srgbClr val="535353"/>
      </a:lt2>
      <a:accent1>
        <a:srgbClr val="BBE0E3"/>
      </a:accent1>
      <a:accent2>
        <a:srgbClr val="333399"/>
      </a:accent2>
      <a:accent3>
        <a:srgbClr val="9BBB59"/>
      </a:accent3>
      <a:accent4>
        <a:srgbClr val="8064A2"/>
      </a:accent4>
      <a:accent5>
        <a:srgbClr val="4BACC6"/>
      </a:accent5>
      <a:accent6>
        <a:srgbClr val="F79646"/>
      </a:accent6>
      <a:hlink>
        <a:srgbClr val="0000FF"/>
      </a:hlink>
      <a:folHlink>
        <a:srgbClr val="FF00FF"/>
      </a:folHlink>
    </a:clrScheme>
    <a:fontScheme name="Blank Presentation">
      <a:majorFont>
        <a:latin typeface="Helvetica"/>
        <a:ea typeface="Helvetica"/>
        <a:cs typeface="Helvetica"/>
      </a:majorFont>
      <a:minorFont>
        <a:latin typeface="Times"/>
        <a:ea typeface="Times"/>
        <a:cs typeface="Times"/>
      </a:minorFont>
    </a:fontScheme>
    <a:fmtScheme name="Blank Presentatio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