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6" r:id="rId9"/>
    <p:sldId id="261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ZAMRIS%20HABIB\BAHAN2%20KULIAH\artikel\Kumpulan%20TulisanDakwah\Media%20SOSIAL%20dl%20Pengembangan%20Dakwah.doc#_ftn3" TargetMode="External"/><Relationship Id="rId2" Type="http://schemas.openxmlformats.org/officeDocument/2006/relationships/hyperlink" Target="file:///D:\ZAMRIS%20HABIB\BAHAN2%20KULIAH\artikel\Kumpulan%20TulisanDakwah\Media%20SOSIAL%20dl%20Pengembangan%20Dakwah.doc#_ftn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ZAMRIS%20HABIB\BAHAN2%20KULIAH\artikel\Kumpulan%20TulisanDakwah\Media%20SOSIAL%20dl%20Pengembangan%20Dakwah.doc#_ftn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Pentingnya</a:t>
            </a:r>
            <a:r>
              <a:rPr lang="en-US" dirty="0"/>
              <a:t> </a:t>
            </a:r>
            <a:r>
              <a:rPr lang="en-US" dirty="0" err="1"/>
              <a:t>Mengenalkan</a:t>
            </a:r>
            <a:r>
              <a:rPr lang="en-US" dirty="0"/>
              <a:t> Media </a:t>
            </a:r>
            <a:r>
              <a:rPr lang="en-US" dirty="0" err="1"/>
              <a:t>Sosial</a:t>
            </a:r>
            <a:r>
              <a:rPr lang="en-US" dirty="0"/>
              <a:t> Yang </a:t>
            </a:r>
            <a:r>
              <a:rPr lang="en-US" dirty="0" err="1"/>
              <a:t>Sehat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Anak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Asroni</a:t>
            </a:r>
          </a:p>
          <a:p>
            <a:endParaRPr lang="en-US" dirty="0"/>
          </a:p>
          <a:p>
            <a:r>
              <a:rPr lang="en-US" dirty="0" err="1"/>
              <a:t>Jetis</a:t>
            </a:r>
            <a:r>
              <a:rPr lang="en-US" dirty="0"/>
              <a:t> </a:t>
            </a:r>
            <a:r>
              <a:rPr lang="en-US" dirty="0" err="1"/>
              <a:t>Sumur</a:t>
            </a:r>
            <a:r>
              <a:rPr lang="en-US" dirty="0"/>
              <a:t>, 14 </a:t>
            </a:r>
            <a:r>
              <a:rPr lang="en-US" dirty="0" err="1"/>
              <a:t>Februari</a:t>
            </a:r>
            <a:r>
              <a:rPr lang="en-US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099910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194" y="66762"/>
            <a:ext cx="10842172" cy="725719"/>
          </a:xfrm>
        </p:spPr>
        <p:txBody>
          <a:bodyPr/>
          <a:lstStyle/>
          <a:p>
            <a:r>
              <a:rPr lang="sv-SE" dirty="0"/>
              <a:t>Tips Penggunaan Internet Aman dan Nyaman</a:t>
            </a:r>
            <a:endParaRPr lang="en-US" dirty="0"/>
          </a:p>
        </p:txBody>
      </p:sp>
      <p:pic>
        <p:nvPicPr>
          <p:cNvPr id="4" name="Tips Penggunaan Internet Aman dan Nyama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0194" y="705393"/>
            <a:ext cx="10180320" cy="5991497"/>
          </a:xfrm>
        </p:spPr>
      </p:pic>
    </p:spTree>
    <p:extLst>
      <p:ext uri="{BB962C8B-B14F-4D97-AF65-F5344CB8AC3E}">
        <p14:creationId xmlns:p14="http://schemas.microsoft.com/office/powerpoint/2010/main" val="91818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297" y="121920"/>
            <a:ext cx="9754189" cy="1332411"/>
          </a:xfrm>
        </p:spPr>
        <p:txBody>
          <a:bodyPr>
            <a:normAutofit/>
          </a:bodyPr>
          <a:lstStyle/>
          <a:p>
            <a:r>
              <a:rPr lang="en-US" dirty="0" err="1"/>
              <a:t>Keajaiban</a:t>
            </a:r>
            <a:r>
              <a:rPr lang="en-US" dirty="0"/>
              <a:t> Al-Quran -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didengarkan</a:t>
            </a:r>
            <a:r>
              <a:rPr lang="en-US" dirty="0"/>
              <a:t> orang </a:t>
            </a:r>
            <a:r>
              <a:rPr lang="en-US" dirty="0" err="1"/>
              <a:t>mengaji</a:t>
            </a:r>
            <a:r>
              <a:rPr lang="en-US" dirty="0"/>
              <a:t> </a:t>
            </a:r>
            <a:r>
              <a:rPr lang="en-US" dirty="0" err="1"/>
              <a:t>bayi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berhenti</a:t>
            </a:r>
            <a:r>
              <a:rPr lang="en-US" dirty="0"/>
              <a:t> </a:t>
            </a:r>
            <a:r>
              <a:rPr lang="en-US" dirty="0" err="1"/>
              <a:t>menangis</a:t>
            </a:r>
            <a:endParaRPr lang="en-US" dirty="0"/>
          </a:p>
        </p:txBody>
      </p:sp>
      <p:pic>
        <p:nvPicPr>
          <p:cNvPr id="4" name="Keajaiban Al-Quran - Setelah didengarkan orang mengaji bayi ini berhenti menangi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10322" y="1367244"/>
            <a:ext cx="9148671" cy="5146263"/>
          </a:xfrm>
        </p:spPr>
      </p:pic>
    </p:spTree>
    <p:extLst>
      <p:ext uri="{BB962C8B-B14F-4D97-AF65-F5344CB8AC3E}">
        <p14:creationId xmlns:p14="http://schemas.microsoft.com/office/powerpoint/2010/main" val="154863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365" y="145139"/>
            <a:ext cx="8911687" cy="673467"/>
          </a:xfrm>
        </p:spPr>
        <p:txBody>
          <a:bodyPr/>
          <a:lstStyle/>
          <a:p>
            <a:r>
              <a:rPr lang="en-US" dirty="0"/>
              <a:t>VIDEO MOTIVASI SANGAT !!!!</a:t>
            </a:r>
            <a:endParaRPr lang="en-US" dirty="0"/>
          </a:p>
        </p:txBody>
      </p:sp>
      <p:pic>
        <p:nvPicPr>
          <p:cNvPr id="7" name="VIDEO MOTIVASI SANGAT !!!!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0060" y="748937"/>
            <a:ext cx="10666752" cy="6000206"/>
          </a:xfrm>
        </p:spPr>
      </p:pic>
    </p:spTree>
    <p:extLst>
      <p:ext uri="{BB962C8B-B14F-4D97-AF65-F5344CB8AC3E}">
        <p14:creationId xmlns:p14="http://schemas.microsoft.com/office/powerpoint/2010/main" val="234071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5005"/>
          </a:xfrm>
        </p:spPr>
        <p:txBody>
          <a:bodyPr/>
          <a:lstStyle/>
          <a:p>
            <a:r>
              <a:rPr lang="en-US" b="1" dirty="0" err="1"/>
              <a:t>Dakwah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292" y="2133600"/>
            <a:ext cx="10425320" cy="3777622"/>
          </a:xfrm>
        </p:spPr>
        <p:txBody>
          <a:bodyPr/>
          <a:lstStyle/>
          <a:p>
            <a:r>
              <a:rPr lang="en-US" dirty="0"/>
              <a:t>Kata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Arab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bentu</a:t>
            </a:r>
            <a:r>
              <a:rPr lang="en-US" dirty="0"/>
              <a:t> kata </a:t>
            </a:r>
            <a:r>
              <a:rPr lang="en-US" i="1" dirty="0" err="1"/>
              <a:t>mashdar</a:t>
            </a:r>
            <a:r>
              <a:rPr lang="en-US" i="1" dirty="0"/>
              <a:t>. </a:t>
            </a:r>
            <a:r>
              <a:rPr lang="en-US" dirty="0" err="1"/>
              <a:t>Sedang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kata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i="1" dirty="0" err="1"/>
              <a:t>fi’il-</a:t>
            </a:r>
            <a:r>
              <a:rPr lang="en-US" dirty="0" err="1"/>
              <a:t>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  </a:t>
            </a:r>
            <a:r>
              <a:rPr lang="en-US" b="1" dirty="0"/>
              <a:t>- </a:t>
            </a:r>
            <a:r>
              <a:rPr lang="ar-SA" b="1" dirty="0"/>
              <a:t>يدعو- دعوة</a:t>
            </a:r>
            <a:r>
              <a:rPr lang="en-US" b="1" dirty="0"/>
              <a:t>  </a:t>
            </a:r>
            <a:r>
              <a:rPr lang="ar-SA" b="1" dirty="0"/>
              <a:t>دعا</a:t>
            </a:r>
            <a:r>
              <a:rPr lang="en-US" dirty="0"/>
              <a:t>  yang </a:t>
            </a:r>
            <a:r>
              <a:rPr lang="en-US" dirty="0" err="1"/>
              <a:t>berarti</a:t>
            </a:r>
            <a:r>
              <a:rPr lang="en-US" dirty="0"/>
              <a:t> </a:t>
            </a:r>
            <a:r>
              <a:rPr lang="en-US" dirty="0" err="1"/>
              <a:t>memanggil</a:t>
            </a:r>
            <a:r>
              <a:rPr lang="en-US" dirty="0"/>
              <a:t>, </a:t>
            </a:r>
            <a:r>
              <a:rPr lang="en-US" dirty="0" err="1"/>
              <a:t>menyeru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mengajak</a:t>
            </a:r>
            <a:r>
              <a:rPr lang="en-US" dirty="0"/>
              <a:t>.</a:t>
            </a:r>
          </a:p>
          <a:p>
            <a:r>
              <a:rPr lang="en-US" dirty="0">
                <a:hlinkClick r:id="rId2"/>
              </a:rPr>
              <a:t>[2]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menyeru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mengajak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</a:t>
            </a:r>
            <a:r>
              <a:rPr lang="en-US" dirty="0" err="1"/>
              <a:t>perkara</a:t>
            </a:r>
            <a:r>
              <a:rPr lang="en-US" dirty="0"/>
              <a:t>, </a:t>
            </a:r>
            <a:r>
              <a:rPr lang="en-US" dirty="0" err="1"/>
              <a:t>yakni</a:t>
            </a:r>
            <a:r>
              <a:rPr lang="en-US" dirty="0"/>
              <a:t> </a:t>
            </a:r>
            <a:r>
              <a:rPr lang="en-US" dirty="0" err="1"/>
              <a:t>mengajak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Allah agar </a:t>
            </a:r>
            <a:r>
              <a:rPr lang="en-US" dirty="0" err="1"/>
              <a:t>menerima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menjadikan</a:t>
            </a:r>
            <a:r>
              <a:rPr lang="en-US" dirty="0"/>
              <a:t> </a:t>
            </a:r>
            <a:r>
              <a:rPr lang="en-US" i="1" dirty="0" err="1"/>
              <a:t>Dienul</a:t>
            </a:r>
            <a:r>
              <a:rPr lang="en-US" i="1" dirty="0"/>
              <a:t> Islam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pedoman</a:t>
            </a:r>
            <a:r>
              <a:rPr lang="en-US" dirty="0"/>
              <a:t> </a:t>
            </a:r>
            <a:r>
              <a:rPr lang="en-US" dirty="0" err="1"/>
              <a:t>hidupnya</a:t>
            </a:r>
            <a:r>
              <a:rPr lang="en-US" dirty="0"/>
              <a:t>.</a:t>
            </a:r>
          </a:p>
          <a:p>
            <a:r>
              <a:rPr lang="en-US" dirty="0">
                <a:hlinkClick r:id="rId3"/>
              </a:rPr>
              <a:t>[3]</a:t>
            </a:r>
            <a:r>
              <a:rPr lang="en-US" dirty="0"/>
              <a:t> Kata </a:t>
            </a:r>
            <a:r>
              <a:rPr lang="en-US" dirty="0" err="1"/>
              <a:t>dakwah</a:t>
            </a:r>
            <a:r>
              <a:rPr lang="en-US" dirty="0"/>
              <a:t> juga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dikategorikan</a:t>
            </a:r>
            <a:r>
              <a:rPr lang="en-US" dirty="0"/>
              <a:t> </a:t>
            </a:r>
            <a:r>
              <a:rPr lang="en-US" dirty="0" err="1"/>
              <a:t>sebaai</a:t>
            </a:r>
            <a:r>
              <a:rPr lang="en-US" dirty="0"/>
              <a:t> </a:t>
            </a:r>
            <a:r>
              <a:rPr lang="en-US" i="1" dirty="0" err="1"/>
              <a:t>fi’il</a:t>
            </a:r>
            <a:r>
              <a:rPr lang="en-US" i="1" dirty="0"/>
              <a:t> </a:t>
            </a:r>
            <a:r>
              <a:rPr lang="en-US" i="1" dirty="0" err="1"/>
              <a:t>amr</a:t>
            </a:r>
            <a:r>
              <a:rPr lang="en-US" i="1" dirty="0"/>
              <a:t> </a:t>
            </a:r>
            <a:r>
              <a:rPr lang="en-US" dirty="0"/>
              <a:t>yang </a:t>
            </a:r>
            <a:r>
              <a:rPr lang="en-US" dirty="0" err="1"/>
              <a:t>artinya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>
                <a:hlinkClick r:id="rId4"/>
              </a:rPr>
              <a:t>[4]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56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Al-Quran </a:t>
            </a:r>
            <a:r>
              <a:rPr lang="en-US" dirty="0" err="1"/>
              <a:t>menyebutkan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diartikan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menyeru</a:t>
            </a:r>
            <a:r>
              <a:rPr lang="en-US" dirty="0"/>
              <a:t> </a:t>
            </a:r>
            <a:r>
              <a:rPr lang="en-US" dirty="0" err="1"/>
              <a:t>menusia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</a:t>
            </a:r>
            <a:r>
              <a:rPr lang="en-US" dirty="0" err="1"/>
              <a:t>Tuhan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hikmah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ditegaskan</a:t>
            </a:r>
            <a:r>
              <a:rPr lang="en-US" dirty="0"/>
              <a:t> Allah </a:t>
            </a:r>
            <a:r>
              <a:rPr lang="en-US" dirty="0" err="1"/>
              <a:t>dalam</a:t>
            </a:r>
            <a:r>
              <a:rPr lang="en-US" dirty="0"/>
              <a:t> Al-Quran yang </a:t>
            </a:r>
            <a:r>
              <a:rPr lang="en-US" dirty="0" err="1"/>
              <a:t>artinya</a:t>
            </a:r>
            <a:r>
              <a:rPr lang="en-US" dirty="0"/>
              <a:t>:</a:t>
            </a:r>
          </a:p>
          <a:p>
            <a:r>
              <a:rPr lang="en-US" dirty="0"/>
              <a:t>“</a:t>
            </a:r>
            <a:r>
              <a:rPr lang="en-US" i="1" dirty="0" err="1"/>
              <a:t>Serulah</a:t>
            </a:r>
            <a:r>
              <a:rPr lang="en-US" i="1" dirty="0"/>
              <a:t> </a:t>
            </a:r>
            <a:r>
              <a:rPr lang="en-US" i="1" dirty="0" err="1"/>
              <a:t>manusia</a:t>
            </a:r>
            <a:r>
              <a:rPr lang="en-US" i="1" dirty="0"/>
              <a:t> </a:t>
            </a:r>
            <a:r>
              <a:rPr lang="en-US" i="1" dirty="0" err="1"/>
              <a:t>ke</a:t>
            </a:r>
            <a:r>
              <a:rPr lang="en-US" i="1" dirty="0"/>
              <a:t> </a:t>
            </a:r>
            <a:r>
              <a:rPr lang="en-US" i="1" dirty="0" err="1"/>
              <a:t>jalan</a:t>
            </a:r>
            <a:r>
              <a:rPr lang="en-US" i="1" dirty="0"/>
              <a:t> </a:t>
            </a:r>
            <a:r>
              <a:rPr lang="en-US" i="1" dirty="0" err="1"/>
              <a:t>Tuhanmu</a:t>
            </a:r>
            <a:r>
              <a:rPr lang="en-US" i="1" dirty="0"/>
              <a:t> </a:t>
            </a:r>
            <a:r>
              <a:rPr lang="en-US" i="1" dirty="0" err="1"/>
              <a:t>dengan</a:t>
            </a:r>
            <a:r>
              <a:rPr lang="en-US" i="1" dirty="0"/>
              <a:t> hikmah </a:t>
            </a:r>
            <a:r>
              <a:rPr lang="en-US" i="1" dirty="0" err="1"/>
              <a:t>dan</a:t>
            </a:r>
            <a:r>
              <a:rPr lang="en-US" i="1" dirty="0"/>
              <a:t> </a:t>
            </a:r>
            <a:r>
              <a:rPr lang="en-US" i="1" dirty="0" err="1"/>
              <a:t>pelajaran</a:t>
            </a:r>
            <a:r>
              <a:rPr lang="en-US" i="1" dirty="0"/>
              <a:t> yang </a:t>
            </a:r>
            <a:r>
              <a:rPr lang="en-US" i="1" dirty="0" err="1"/>
              <a:t>baik</a:t>
            </a:r>
            <a:r>
              <a:rPr lang="en-US" i="1" dirty="0"/>
              <a:t> </a:t>
            </a:r>
            <a:r>
              <a:rPr lang="en-US" i="1" dirty="0" err="1"/>
              <a:t>dan</a:t>
            </a:r>
            <a:r>
              <a:rPr lang="en-US" i="1" dirty="0"/>
              <a:t> </a:t>
            </a:r>
            <a:r>
              <a:rPr lang="en-US" i="1" dirty="0" err="1"/>
              <a:t>bantahlah</a:t>
            </a:r>
            <a:r>
              <a:rPr lang="en-US" i="1" dirty="0"/>
              <a:t> </a:t>
            </a:r>
            <a:r>
              <a:rPr lang="en-US" i="1" dirty="0" err="1"/>
              <a:t>mereka</a:t>
            </a:r>
            <a:r>
              <a:rPr lang="en-US" i="1" dirty="0"/>
              <a:t> </a:t>
            </a:r>
            <a:r>
              <a:rPr lang="en-US" i="1" dirty="0" err="1"/>
              <a:t>dengan</a:t>
            </a:r>
            <a:r>
              <a:rPr lang="en-US" i="1" dirty="0"/>
              <a:t> </a:t>
            </a:r>
            <a:r>
              <a:rPr lang="en-US" i="1" dirty="0" err="1"/>
              <a:t>jalan</a:t>
            </a:r>
            <a:r>
              <a:rPr lang="en-US" i="1" dirty="0"/>
              <a:t> yang </a:t>
            </a:r>
            <a:r>
              <a:rPr lang="en-US" i="1" dirty="0" err="1"/>
              <a:t>baik</a:t>
            </a:r>
            <a:r>
              <a:rPr lang="en-US" i="1" dirty="0"/>
              <a:t> pula. </a:t>
            </a:r>
            <a:r>
              <a:rPr lang="en-US" i="1" dirty="0" err="1"/>
              <a:t>Sesungguhnya</a:t>
            </a:r>
            <a:r>
              <a:rPr lang="en-US" i="1" dirty="0"/>
              <a:t> </a:t>
            </a:r>
            <a:r>
              <a:rPr lang="en-US" i="1" dirty="0" err="1"/>
              <a:t>Tuhanmu</a:t>
            </a:r>
            <a:r>
              <a:rPr lang="en-US" i="1" dirty="0"/>
              <a:t> </a:t>
            </a:r>
            <a:r>
              <a:rPr lang="en-US" i="1" dirty="0" err="1"/>
              <a:t>mengetahui</a:t>
            </a:r>
            <a:r>
              <a:rPr lang="en-US" i="1" dirty="0"/>
              <a:t> </a:t>
            </a:r>
            <a:r>
              <a:rPr lang="en-US" i="1" dirty="0" err="1"/>
              <a:t>siapa</a:t>
            </a:r>
            <a:r>
              <a:rPr lang="en-US" i="1" dirty="0"/>
              <a:t> yang </a:t>
            </a:r>
            <a:r>
              <a:rPr lang="en-US" i="1" dirty="0" err="1"/>
              <a:t>tersesat</a:t>
            </a:r>
            <a:r>
              <a:rPr lang="en-US" i="1" dirty="0"/>
              <a:t> </a:t>
            </a:r>
            <a:r>
              <a:rPr lang="en-US" i="1" dirty="0" err="1"/>
              <a:t>dari</a:t>
            </a:r>
            <a:r>
              <a:rPr lang="en-US" i="1" dirty="0"/>
              <a:t> </a:t>
            </a:r>
            <a:r>
              <a:rPr lang="en-US" i="1" dirty="0" err="1"/>
              <a:t>jalan</a:t>
            </a:r>
            <a:r>
              <a:rPr lang="en-US" i="1" dirty="0"/>
              <a:t>-Nya </a:t>
            </a:r>
            <a:r>
              <a:rPr lang="en-US" i="1" dirty="0" err="1"/>
              <a:t>dan</a:t>
            </a:r>
            <a:r>
              <a:rPr lang="en-US" i="1" dirty="0"/>
              <a:t> </a:t>
            </a:r>
            <a:r>
              <a:rPr lang="en-US" i="1" dirty="0" err="1"/>
              <a:t>Dialah</a:t>
            </a:r>
            <a:r>
              <a:rPr lang="en-US" i="1" dirty="0"/>
              <a:t> yang </a:t>
            </a:r>
            <a:r>
              <a:rPr lang="en-US" i="1" dirty="0" err="1"/>
              <a:t>lebih</a:t>
            </a:r>
            <a:r>
              <a:rPr lang="en-US" i="1" dirty="0"/>
              <a:t> </a:t>
            </a:r>
            <a:r>
              <a:rPr lang="en-US" i="1" dirty="0" err="1"/>
              <a:t>mengetauhi</a:t>
            </a:r>
            <a:r>
              <a:rPr lang="en-US" i="1" dirty="0"/>
              <a:t> orang-orang yang </a:t>
            </a:r>
            <a:r>
              <a:rPr lang="en-US" i="1" dirty="0" err="1"/>
              <a:t>mendapat</a:t>
            </a:r>
            <a:r>
              <a:rPr lang="en-US" i="1" dirty="0"/>
              <a:t> </a:t>
            </a:r>
            <a:r>
              <a:rPr lang="en-US" i="1" dirty="0" err="1"/>
              <a:t>petunjuk</a:t>
            </a:r>
            <a:r>
              <a:rPr lang="en-US" i="1" dirty="0"/>
              <a:t>.” (An Nahl:125)</a:t>
            </a:r>
            <a:r>
              <a:rPr lang="en-US" dirty="0"/>
              <a:t>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94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275" y="136430"/>
            <a:ext cx="8911687" cy="725719"/>
          </a:xfrm>
        </p:spPr>
        <p:txBody>
          <a:bodyPr/>
          <a:lstStyle/>
          <a:p>
            <a:r>
              <a:rPr lang="en-US" dirty="0" err="1"/>
              <a:t>Hati-hati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Media </a:t>
            </a:r>
            <a:r>
              <a:rPr lang="en-US" dirty="0" err="1"/>
              <a:t>Sosial</a:t>
            </a:r>
            <a:endParaRPr lang="en-US" dirty="0"/>
          </a:p>
        </p:txBody>
      </p:sp>
      <p:pic>
        <p:nvPicPr>
          <p:cNvPr id="4" name="Hati-hati Menggunakan Media Sosial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3933" y="722810"/>
            <a:ext cx="10585587" cy="5954549"/>
          </a:xfrm>
        </p:spPr>
      </p:pic>
    </p:spTree>
    <p:extLst>
      <p:ext uri="{BB962C8B-B14F-4D97-AF65-F5344CB8AC3E}">
        <p14:creationId xmlns:p14="http://schemas.microsoft.com/office/powerpoint/2010/main" val="73995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6" y="179973"/>
            <a:ext cx="9710646" cy="1100187"/>
          </a:xfrm>
        </p:spPr>
        <p:txBody>
          <a:bodyPr>
            <a:normAutofit fontScale="90000"/>
          </a:bodyPr>
          <a:lstStyle/>
          <a:p>
            <a:r>
              <a:rPr lang="sv-SE" dirty="0"/>
              <a:t>Awas Bahaya Gadget -7 Bahaya Gadget bagi Anak Anak</a:t>
            </a:r>
            <a:endParaRPr lang="en-US" dirty="0"/>
          </a:p>
        </p:txBody>
      </p:sp>
      <p:pic>
        <p:nvPicPr>
          <p:cNvPr id="7" name="Awas Bahaya Gadget -7 Bahaya Gadget bagi Anak Ana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88997" y="1175656"/>
            <a:ext cx="9802405" cy="5513998"/>
          </a:xfrm>
        </p:spPr>
      </p:pic>
    </p:spTree>
    <p:extLst>
      <p:ext uri="{BB962C8B-B14F-4D97-AF65-F5344CB8AC3E}">
        <p14:creationId xmlns:p14="http://schemas.microsoft.com/office/powerpoint/2010/main" val="320140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382" y="92887"/>
            <a:ext cx="8911687" cy="717010"/>
          </a:xfrm>
        </p:spPr>
        <p:txBody>
          <a:bodyPr/>
          <a:lstStyle/>
          <a:p>
            <a:r>
              <a:rPr lang="en-US" dirty="0"/>
              <a:t>Video </a:t>
            </a:r>
            <a:r>
              <a:rPr lang="en-US" dirty="0" err="1"/>
              <a:t>Penggunaan</a:t>
            </a:r>
            <a:r>
              <a:rPr lang="en-US" dirty="0"/>
              <a:t> Internet </a:t>
            </a:r>
            <a:r>
              <a:rPr lang="en-US" dirty="0" err="1"/>
              <a:t>Sehat</a:t>
            </a:r>
            <a:endParaRPr lang="en-US" dirty="0"/>
          </a:p>
        </p:txBody>
      </p:sp>
      <p:pic>
        <p:nvPicPr>
          <p:cNvPr id="4" name="Video Penggunaan Internet Sehat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66484" y="809896"/>
            <a:ext cx="10237242" cy="5758601"/>
          </a:xfrm>
        </p:spPr>
      </p:pic>
    </p:spTree>
    <p:extLst>
      <p:ext uri="{BB962C8B-B14F-4D97-AF65-F5344CB8AC3E}">
        <p14:creationId xmlns:p14="http://schemas.microsoft.com/office/powerpoint/2010/main" val="89836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742" y="66761"/>
            <a:ext cx="8911687" cy="690884"/>
          </a:xfrm>
        </p:spPr>
        <p:txBody>
          <a:bodyPr/>
          <a:lstStyle/>
          <a:p>
            <a:r>
              <a:rPr lang="en-US" dirty="0"/>
              <a:t>good teamwork and bad teamwork</a:t>
            </a:r>
            <a:endParaRPr lang="en-US" dirty="0"/>
          </a:p>
        </p:txBody>
      </p:sp>
      <p:pic>
        <p:nvPicPr>
          <p:cNvPr id="7" name="good teamwork and bad teamwor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2013" y="757644"/>
            <a:ext cx="10411415" cy="5856575"/>
          </a:xfrm>
        </p:spPr>
      </p:pic>
    </p:spTree>
    <p:extLst>
      <p:ext uri="{BB962C8B-B14F-4D97-AF65-F5344CB8AC3E}">
        <p14:creationId xmlns:p14="http://schemas.microsoft.com/office/powerpoint/2010/main" val="90782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045" y="110304"/>
            <a:ext cx="8911687" cy="638633"/>
          </a:xfrm>
        </p:spPr>
        <p:txBody>
          <a:bodyPr>
            <a:normAutofit fontScale="90000"/>
          </a:bodyPr>
          <a:lstStyle/>
          <a:p>
            <a:r>
              <a:rPr lang="sv-SE" dirty="0"/>
              <a:t>Waktu - Sebuah Video Motivasi Islami</a:t>
            </a:r>
            <a:endParaRPr lang="en-US" dirty="0"/>
          </a:p>
        </p:txBody>
      </p:sp>
      <p:pic>
        <p:nvPicPr>
          <p:cNvPr id="4" name="Waktu - Sebuah Video Motivasi Islam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351" y="748937"/>
            <a:ext cx="10376579" cy="5836979"/>
          </a:xfrm>
        </p:spPr>
      </p:pic>
    </p:spTree>
    <p:extLst>
      <p:ext uri="{BB962C8B-B14F-4D97-AF65-F5344CB8AC3E}">
        <p14:creationId xmlns:p14="http://schemas.microsoft.com/office/powerpoint/2010/main" val="102630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161</Words>
  <Application>Microsoft Office PowerPoint</Application>
  <PresentationFormat>Widescreen</PresentationFormat>
  <Paragraphs>18</Paragraphs>
  <Slides>11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Tahoma</vt:lpstr>
      <vt:lpstr>Wingdings 3</vt:lpstr>
      <vt:lpstr>Wisp</vt:lpstr>
      <vt:lpstr>Pentingnya Mengenalkan Media Sosial Yang Sehat Pada Anak</vt:lpstr>
      <vt:lpstr>VIDEO MOTIVASI SANGAT !!!!</vt:lpstr>
      <vt:lpstr>Dakwah</vt:lpstr>
      <vt:lpstr>PowerPoint Presentation</vt:lpstr>
      <vt:lpstr>Hati-hati Menggunakan Media Sosial</vt:lpstr>
      <vt:lpstr>Awas Bahaya Gadget -7 Bahaya Gadget bagi Anak Anak</vt:lpstr>
      <vt:lpstr>Video Penggunaan Internet Sehat</vt:lpstr>
      <vt:lpstr>good teamwork and bad teamwork</vt:lpstr>
      <vt:lpstr>Waktu - Sebuah Video Motivasi Islami</vt:lpstr>
      <vt:lpstr>Tips Penggunaan Internet Aman dan Nyaman</vt:lpstr>
      <vt:lpstr>Keajaiban Al-Quran - Setelah didengarkan orang mengaji bayi ini berhenti menangis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Pentingnya Mengenalkan Media Sosial Yang Sehat Pada Anak</dc:title>
  <dc:creator>asroni</dc:creator>
  <cp:lastModifiedBy>asroni</cp:lastModifiedBy>
  <cp:revision>3</cp:revision>
  <dcterms:created xsi:type="dcterms:W3CDTF">2017-02-14T13:22:01Z</dcterms:created>
  <dcterms:modified xsi:type="dcterms:W3CDTF">2017-02-14T13:43:49Z</dcterms:modified>
</cp:coreProperties>
</file>