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ID" sz="4000" b="1" dirty="0" smtClean="0">
                <a:solidFill>
                  <a:schemeClr val="bg2">
                    <a:lumMod val="10000"/>
                  </a:schemeClr>
                </a:solidFill>
              </a:rPr>
              <a:t>AWANG DARUMURTI</a:t>
            </a:r>
            <a:endParaRPr lang="id-ID" sz="4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088" y="929640"/>
            <a:ext cx="3224784" cy="322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Kerangka</a:t>
            </a:r>
            <a:r>
              <a:rPr lang="en-ID" dirty="0" smtClean="0"/>
              <a:t> </a:t>
            </a:r>
            <a:r>
              <a:rPr lang="en-ID" dirty="0" err="1" smtClean="0"/>
              <a:t>Dasar</a:t>
            </a:r>
            <a:r>
              <a:rPr lang="en-ID" dirty="0" smtClean="0"/>
              <a:t> </a:t>
            </a:r>
            <a:r>
              <a:rPr lang="en-ID" dirty="0" err="1" smtClean="0"/>
              <a:t>Teori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sz="3200" dirty="0"/>
              <a:t>Teori-teori yang digunakan ( 2 sampai 3 teori yang saling berkaitan </a:t>
            </a:r>
            <a:r>
              <a:rPr lang="id-ID" sz="3200" dirty="0" smtClean="0"/>
              <a:t>)</a:t>
            </a:r>
            <a:endParaRPr lang="en-ID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ID" sz="3200" dirty="0" err="1" smtClean="0"/>
              <a:t>Jika</a:t>
            </a:r>
            <a:r>
              <a:rPr lang="en-ID" sz="3200" dirty="0" smtClean="0"/>
              <a:t> </a:t>
            </a:r>
            <a:r>
              <a:rPr lang="en-ID" sz="3200" dirty="0" err="1" smtClean="0"/>
              <a:t>teori</a:t>
            </a:r>
            <a:r>
              <a:rPr lang="en-ID" sz="3200" dirty="0" smtClean="0"/>
              <a:t> yang </a:t>
            </a:r>
            <a:r>
              <a:rPr lang="en-ID" sz="3200" dirty="0" err="1" smtClean="0"/>
              <a:t>dipakai</a:t>
            </a:r>
            <a:r>
              <a:rPr lang="en-ID" sz="3200" dirty="0"/>
              <a:t> </a:t>
            </a:r>
            <a:r>
              <a:rPr lang="en-ID" sz="3200" dirty="0" err="1" smtClean="0"/>
              <a:t>lebih</a:t>
            </a:r>
            <a:r>
              <a:rPr lang="en-ID" sz="3200" dirty="0" smtClean="0"/>
              <a:t> </a:t>
            </a:r>
            <a:r>
              <a:rPr lang="en-ID" sz="3200" dirty="0" err="1" smtClean="0"/>
              <a:t>dari</a:t>
            </a:r>
            <a:r>
              <a:rPr lang="en-ID" sz="3200" dirty="0" smtClean="0"/>
              <a:t> </a:t>
            </a:r>
            <a:r>
              <a:rPr lang="en-ID" sz="3200" dirty="0" err="1" smtClean="0"/>
              <a:t>satu</a:t>
            </a:r>
            <a:r>
              <a:rPr lang="en-ID" sz="3200" dirty="0" smtClean="0"/>
              <a:t> </a:t>
            </a:r>
            <a:r>
              <a:rPr lang="en-ID" sz="3200" dirty="0" err="1" smtClean="0"/>
              <a:t>ilmuwan</a:t>
            </a:r>
            <a:r>
              <a:rPr lang="en-ID" sz="3200" dirty="0" smtClean="0"/>
              <a:t>, </a:t>
            </a:r>
            <a:r>
              <a:rPr lang="en-ID" sz="3200" dirty="0" err="1" smtClean="0"/>
              <a:t>maka</a:t>
            </a:r>
            <a:r>
              <a:rPr lang="en-ID" sz="3200" dirty="0" smtClean="0"/>
              <a:t> </a:t>
            </a:r>
            <a:r>
              <a:rPr lang="en-ID" sz="3200" dirty="0" err="1" smtClean="0"/>
              <a:t>kita</a:t>
            </a:r>
            <a:r>
              <a:rPr lang="en-ID" sz="3200" dirty="0" smtClean="0"/>
              <a:t> </a:t>
            </a:r>
            <a:r>
              <a:rPr lang="en-ID" sz="3200" dirty="0" err="1" smtClean="0"/>
              <a:t>harus</a:t>
            </a:r>
            <a:r>
              <a:rPr lang="en-ID" sz="3200" dirty="0" smtClean="0"/>
              <a:t> </a:t>
            </a:r>
            <a:r>
              <a:rPr lang="en-ID" sz="3200" dirty="0" err="1" smtClean="0"/>
              <a:t>membuat</a:t>
            </a:r>
            <a:r>
              <a:rPr lang="en-ID" sz="3200" dirty="0" smtClean="0"/>
              <a:t> </a:t>
            </a:r>
            <a:r>
              <a:rPr lang="en-ID" sz="3200" dirty="0" err="1" smtClean="0"/>
              <a:t>argumentasi</a:t>
            </a:r>
            <a:r>
              <a:rPr lang="en-ID" sz="3200" dirty="0" smtClean="0"/>
              <a:t> </a:t>
            </a:r>
            <a:r>
              <a:rPr lang="en-ID" sz="3200" dirty="0" err="1" smtClean="0"/>
              <a:t>mengenai</a:t>
            </a:r>
            <a:r>
              <a:rPr lang="en-ID" sz="3200" dirty="0" smtClean="0"/>
              <a:t> </a:t>
            </a:r>
            <a:r>
              <a:rPr lang="en-ID" sz="3200" dirty="0" err="1" smtClean="0"/>
              <a:t>teori</a:t>
            </a:r>
            <a:r>
              <a:rPr lang="en-ID" sz="3200" dirty="0" smtClean="0"/>
              <a:t> yang </a:t>
            </a:r>
            <a:r>
              <a:rPr lang="en-ID" sz="3200" dirty="0" err="1" smtClean="0"/>
              <a:t>kita</a:t>
            </a:r>
            <a:r>
              <a:rPr lang="en-ID" sz="3200" dirty="0" smtClean="0"/>
              <a:t> </a:t>
            </a:r>
            <a:r>
              <a:rPr lang="en-ID" sz="3200" dirty="0" err="1" smtClean="0"/>
              <a:t>pilih</a:t>
            </a:r>
            <a:r>
              <a:rPr lang="en-ID" sz="3200" dirty="0" smtClean="0"/>
              <a:t> </a:t>
            </a:r>
            <a:r>
              <a:rPr lang="en-ID" sz="3200" dirty="0" err="1" smtClean="0"/>
              <a:t>dan</a:t>
            </a:r>
            <a:r>
              <a:rPr lang="en-ID" sz="3200" dirty="0" smtClean="0"/>
              <a:t> </a:t>
            </a:r>
            <a:r>
              <a:rPr lang="en-ID" sz="3200" dirty="0" err="1" smtClean="0"/>
              <a:t>kita</a:t>
            </a:r>
            <a:r>
              <a:rPr lang="en-ID" sz="3200" dirty="0" smtClean="0"/>
              <a:t> </a:t>
            </a:r>
            <a:r>
              <a:rPr lang="en-ID" sz="3200" dirty="0" err="1" smtClean="0"/>
              <a:t>pakai</a:t>
            </a:r>
            <a:r>
              <a:rPr lang="en-ID" sz="3200" dirty="0" smtClean="0"/>
              <a:t> </a:t>
            </a:r>
            <a:r>
              <a:rPr lang="en-ID" sz="3200" dirty="0" err="1" smtClean="0"/>
              <a:t>dalam</a:t>
            </a:r>
            <a:r>
              <a:rPr lang="en-ID" sz="3200" dirty="0" smtClean="0"/>
              <a:t> </a:t>
            </a:r>
            <a:r>
              <a:rPr lang="en-ID" sz="3200" dirty="0" err="1" smtClean="0"/>
              <a:t>analisa</a:t>
            </a:r>
            <a:endParaRPr lang="id-ID" sz="3200" dirty="0"/>
          </a:p>
          <a:p>
            <a:r>
              <a:rPr lang="id-ID" sz="3200" dirty="0"/>
              <a:t> </a:t>
            </a:r>
          </a:p>
          <a:p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25020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Definisi</a:t>
            </a:r>
            <a:r>
              <a:rPr lang="en-ID" dirty="0" smtClean="0"/>
              <a:t> </a:t>
            </a:r>
            <a:r>
              <a:rPr lang="en-ID" dirty="0" err="1"/>
              <a:t>K</a:t>
            </a:r>
            <a:r>
              <a:rPr lang="en-ID" dirty="0" err="1" smtClean="0"/>
              <a:t>onseptual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sz="3200" dirty="0"/>
              <a:t>Konseptualisasi </a:t>
            </a:r>
            <a:endParaRPr lang="en-ID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3200" dirty="0" smtClean="0"/>
              <a:t>Berhubungan </a:t>
            </a:r>
            <a:r>
              <a:rPr lang="id-ID" sz="3200" dirty="0"/>
              <a:t>dengan kerangka dasar </a:t>
            </a:r>
            <a:r>
              <a:rPr lang="id-ID" sz="3200" dirty="0" smtClean="0"/>
              <a:t>teori</a:t>
            </a:r>
            <a:endParaRPr lang="en-ID" sz="3200" dirty="0"/>
          </a:p>
          <a:p>
            <a:pPr marL="514350" indent="-514350">
              <a:buFont typeface="+mj-lt"/>
              <a:buAutoNum type="arabicPeriod"/>
            </a:pPr>
            <a:r>
              <a:rPr lang="en-ID" sz="3200" dirty="0" err="1" smtClean="0"/>
              <a:t>Berisi</a:t>
            </a:r>
            <a:r>
              <a:rPr lang="en-ID" sz="3200" dirty="0" smtClean="0"/>
              <a:t> </a:t>
            </a:r>
            <a:r>
              <a:rPr lang="en-ID" sz="3200" dirty="0" err="1" smtClean="0"/>
              <a:t>definisi</a:t>
            </a:r>
            <a:r>
              <a:rPr lang="en-ID" sz="3200" dirty="0" smtClean="0"/>
              <a:t> – </a:t>
            </a:r>
            <a:r>
              <a:rPr lang="en-ID" sz="3200" dirty="0" err="1" smtClean="0"/>
              <a:t>definisi</a:t>
            </a:r>
            <a:r>
              <a:rPr lang="en-ID" sz="3200" dirty="0" smtClean="0"/>
              <a:t> </a:t>
            </a:r>
            <a:r>
              <a:rPr lang="en-ID" sz="3200" dirty="0" err="1" smtClean="0"/>
              <a:t>dari</a:t>
            </a:r>
            <a:r>
              <a:rPr lang="en-ID" sz="3200" dirty="0" smtClean="0"/>
              <a:t> </a:t>
            </a:r>
            <a:r>
              <a:rPr lang="en-ID" sz="3200" dirty="0" err="1" smtClean="0"/>
              <a:t>teori</a:t>
            </a:r>
            <a:r>
              <a:rPr lang="en-ID" sz="3200" dirty="0" smtClean="0"/>
              <a:t> yang </a:t>
            </a:r>
            <a:r>
              <a:rPr lang="en-ID" sz="3200" dirty="0" err="1" smtClean="0"/>
              <a:t>kita</a:t>
            </a:r>
            <a:r>
              <a:rPr lang="en-ID" sz="3200" dirty="0" smtClean="0"/>
              <a:t> </a:t>
            </a:r>
            <a:r>
              <a:rPr lang="en-ID" sz="3200" dirty="0" err="1" smtClean="0"/>
              <a:t>pakai</a:t>
            </a:r>
            <a:r>
              <a:rPr lang="en-ID" sz="3200" dirty="0" smtClean="0"/>
              <a:t> </a:t>
            </a:r>
            <a:r>
              <a:rPr lang="en-ID" sz="3200" dirty="0" err="1" smtClean="0"/>
              <a:t>dalam</a:t>
            </a:r>
            <a:r>
              <a:rPr lang="en-ID" sz="3200" dirty="0" smtClean="0"/>
              <a:t> </a:t>
            </a:r>
            <a:r>
              <a:rPr lang="en-ID" sz="3200" dirty="0" err="1" smtClean="0"/>
              <a:t>penelitian</a:t>
            </a:r>
            <a:endParaRPr lang="id-ID" sz="3200" dirty="0"/>
          </a:p>
          <a:p>
            <a:r>
              <a:rPr lang="id-ID" sz="3200" dirty="0"/>
              <a:t> </a:t>
            </a:r>
          </a:p>
          <a:p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253065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Definisi</a:t>
            </a:r>
            <a:r>
              <a:rPr lang="en-ID" dirty="0" smtClean="0"/>
              <a:t> </a:t>
            </a:r>
            <a:r>
              <a:rPr lang="en-ID" dirty="0" err="1" smtClean="0"/>
              <a:t>Operasional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id-ID" sz="2800" dirty="0"/>
              <a:t>Operasionalisasi dalam tataran </a:t>
            </a:r>
            <a:r>
              <a:rPr lang="id-ID" sz="2800" dirty="0" smtClean="0"/>
              <a:t>praksis</a:t>
            </a:r>
            <a:endParaRPr lang="en-ID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id-ID" sz="2800" dirty="0" smtClean="0"/>
              <a:t>Berhubungan </a:t>
            </a:r>
            <a:r>
              <a:rPr lang="id-ID" sz="2800" dirty="0"/>
              <a:t>dengan rumusan </a:t>
            </a:r>
            <a:r>
              <a:rPr lang="id-ID" sz="2800" dirty="0" smtClean="0"/>
              <a:t>masalah</a:t>
            </a:r>
            <a:endParaRPr lang="en-ID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id-ID" sz="2800" dirty="0" smtClean="0"/>
              <a:t>Indikator-indikator </a:t>
            </a:r>
            <a:r>
              <a:rPr lang="id-ID" sz="2800" dirty="0"/>
              <a:t>yang akan </a:t>
            </a:r>
            <a:r>
              <a:rPr lang="id-ID" sz="2800" dirty="0" smtClean="0"/>
              <a:t>dianalisa</a:t>
            </a:r>
            <a:endParaRPr lang="en-ID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id-ID" sz="2800" dirty="0" smtClean="0"/>
              <a:t>Menjadi </a:t>
            </a:r>
            <a:r>
              <a:rPr lang="id-ID" sz="2800" dirty="0"/>
              <a:t>acuan dalam melakukan pengumpulan dan analisa data</a:t>
            </a:r>
          </a:p>
          <a:p>
            <a:r>
              <a:rPr lang="id-ID" sz="2800" dirty="0"/>
              <a:t> 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5134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Metode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44421"/>
            <a:ext cx="4938712" cy="318440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id-ID" sz="2400" dirty="0"/>
              <a:t>Jenis Penelitian</a:t>
            </a:r>
            <a:r>
              <a:rPr lang="en-ID" sz="2400" dirty="0"/>
              <a:t> : </a:t>
            </a:r>
            <a:r>
              <a:rPr lang="id-ID" sz="2400" dirty="0"/>
              <a:t>Kualitatif/Kuantitatif, Mengapa ?</a:t>
            </a:r>
            <a:endParaRPr lang="en-ID" sz="2400" dirty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/>
              <a:t>Jenis</a:t>
            </a:r>
            <a:r>
              <a:rPr lang="en-ID" sz="2400" dirty="0"/>
              <a:t> Data : Primer </a:t>
            </a:r>
            <a:r>
              <a:rPr lang="en-ID" sz="2400" dirty="0" err="1"/>
              <a:t>dan</a:t>
            </a:r>
            <a:r>
              <a:rPr lang="en-ID" sz="2400" dirty="0"/>
              <a:t> </a:t>
            </a:r>
            <a:r>
              <a:rPr lang="en-ID" sz="2400" dirty="0" err="1" smtClean="0"/>
              <a:t>Sekunder</a:t>
            </a:r>
            <a:endParaRPr lang="en-ID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Obyek</a:t>
            </a:r>
            <a:r>
              <a:rPr lang="en-ID" sz="2400" dirty="0" smtClean="0"/>
              <a:t> </a:t>
            </a:r>
            <a:r>
              <a:rPr lang="en-ID" sz="2400" dirty="0" err="1" smtClean="0"/>
              <a:t>dan</a:t>
            </a:r>
            <a:r>
              <a:rPr lang="en-ID" sz="2400" dirty="0" smtClean="0"/>
              <a:t> </a:t>
            </a:r>
            <a:r>
              <a:rPr lang="en-ID" sz="2400" dirty="0" err="1" smtClean="0"/>
              <a:t>lokasi</a:t>
            </a:r>
            <a:r>
              <a:rPr lang="en-ID" sz="2400" dirty="0" smtClean="0"/>
              <a:t> </a:t>
            </a:r>
            <a:r>
              <a:rPr lang="en-ID" sz="2400" dirty="0" err="1" smtClean="0"/>
              <a:t>penelitian</a:t>
            </a:r>
            <a:endParaRPr lang="en-ID" sz="2400" dirty="0"/>
          </a:p>
          <a:p>
            <a:pPr marL="457200" indent="-457200">
              <a:buFont typeface="+mj-lt"/>
              <a:buAutoNum type="arabicPeriod"/>
            </a:pPr>
            <a:r>
              <a:rPr lang="id-ID" sz="2400" dirty="0"/>
              <a:t>Teknik Pengumpulan data</a:t>
            </a:r>
            <a:endParaRPr lang="en-ID" sz="2400" dirty="0"/>
          </a:p>
          <a:p>
            <a:pPr marL="457200" indent="-457200">
              <a:buFont typeface="+mj-lt"/>
              <a:buAutoNum type="arabicPeriod"/>
            </a:pPr>
            <a:r>
              <a:rPr lang="id-ID" sz="2400" dirty="0"/>
              <a:t>Unit Analisa : Populasi, Sampel dan Teknik Sampling</a:t>
            </a:r>
            <a:endParaRPr lang="en-ID" sz="2400" dirty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/>
              <a:t>Teknik</a:t>
            </a:r>
            <a:r>
              <a:rPr lang="en-ID" sz="2400" dirty="0"/>
              <a:t> </a:t>
            </a:r>
            <a:r>
              <a:rPr lang="en-ID" sz="2400" dirty="0" err="1"/>
              <a:t>Analisa</a:t>
            </a:r>
            <a:r>
              <a:rPr lang="en-ID" sz="2400" dirty="0"/>
              <a:t> Data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9720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Lain - Lain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23" y="1846263"/>
            <a:ext cx="3966691" cy="40227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ID" sz="2400" dirty="0" err="1" smtClean="0"/>
              <a:t>Perhatikan</a:t>
            </a:r>
            <a:r>
              <a:rPr lang="en-ID" sz="2400" dirty="0" smtClean="0"/>
              <a:t> :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Teknik</a:t>
            </a:r>
            <a:r>
              <a:rPr lang="en-ID" sz="2400" dirty="0" smtClean="0"/>
              <a:t> </a:t>
            </a:r>
            <a:r>
              <a:rPr lang="en-ID" sz="2400" dirty="0" err="1" smtClean="0"/>
              <a:t>Penulisan</a:t>
            </a:r>
            <a:endParaRPr lang="en-ID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Ejaan</a:t>
            </a:r>
            <a:endParaRPr lang="en-ID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Kutipan</a:t>
            </a:r>
            <a:endParaRPr lang="en-ID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Paragraf</a:t>
            </a:r>
            <a:endParaRPr lang="en-ID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Spasi</a:t>
            </a:r>
            <a:endParaRPr lang="en-ID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Penulisan</a:t>
            </a:r>
            <a:r>
              <a:rPr lang="en-ID" sz="2400" dirty="0" smtClean="0"/>
              <a:t> </a:t>
            </a:r>
            <a:r>
              <a:rPr lang="en-ID" sz="2400" dirty="0" err="1" smtClean="0"/>
              <a:t>Tabel</a:t>
            </a:r>
            <a:r>
              <a:rPr lang="en-ID" sz="2400" dirty="0" smtClean="0"/>
              <a:t>, </a:t>
            </a:r>
            <a:r>
              <a:rPr lang="en-ID" sz="2400" dirty="0" err="1" smtClean="0"/>
              <a:t>Gambar</a:t>
            </a:r>
            <a:r>
              <a:rPr lang="en-ID" sz="2400" dirty="0" smtClean="0"/>
              <a:t>, Diagram</a:t>
            </a:r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Kelengkapan</a:t>
            </a:r>
            <a:r>
              <a:rPr lang="en-ID" sz="2400" dirty="0" smtClean="0"/>
              <a:t> proposal ( </a:t>
            </a:r>
            <a:r>
              <a:rPr lang="en-ID" sz="2400" dirty="0" err="1" smtClean="0"/>
              <a:t>Daftar</a:t>
            </a:r>
            <a:r>
              <a:rPr lang="en-ID" sz="2400" dirty="0" smtClean="0"/>
              <a:t> Isi, </a:t>
            </a:r>
            <a:r>
              <a:rPr lang="en-ID" sz="2400" dirty="0" err="1" smtClean="0"/>
              <a:t>Daftar</a:t>
            </a:r>
            <a:r>
              <a:rPr lang="en-ID" sz="2400" dirty="0" smtClean="0"/>
              <a:t> </a:t>
            </a:r>
            <a:r>
              <a:rPr lang="en-ID" sz="2400" dirty="0" err="1" smtClean="0"/>
              <a:t>Tabel</a:t>
            </a:r>
            <a:r>
              <a:rPr lang="en-ID" sz="2400" dirty="0" smtClean="0"/>
              <a:t>, </a:t>
            </a:r>
            <a:r>
              <a:rPr lang="en-ID" sz="2400" dirty="0" err="1" smtClean="0"/>
              <a:t>dll</a:t>
            </a:r>
            <a:r>
              <a:rPr lang="en-ID" sz="2400" dirty="0" smtClean="0"/>
              <a:t> )</a:t>
            </a:r>
          </a:p>
          <a:p>
            <a:pPr marL="457200" indent="-457200">
              <a:buFont typeface="+mj-lt"/>
              <a:buAutoNum type="arabicPeriod"/>
            </a:pPr>
            <a:endParaRPr lang="en-ID" dirty="0" smtClean="0"/>
          </a:p>
        </p:txBody>
      </p:sp>
    </p:spTree>
    <p:extLst>
      <p:ext uri="{BB962C8B-B14F-4D97-AF65-F5344CB8AC3E}">
        <p14:creationId xmlns:p14="http://schemas.microsoft.com/office/powerpoint/2010/main" val="154054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Pasti</a:t>
            </a:r>
            <a:r>
              <a:rPr lang="en-ID" dirty="0" smtClean="0"/>
              <a:t> </a:t>
            </a:r>
            <a:r>
              <a:rPr lang="en-ID" dirty="0" err="1" smtClean="0"/>
              <a:t>Terjadi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56" y="1846263"/>
            <a:ext cx="4022725" cy="40227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ID" sz="4400" b="1" dirty="0" smtClean="0"/>
              <a:t>TETAP SEMANGAT !</a:t>
            </a:r>
            <a:endParaRPr lang="id-ID" sz="4400" b="1" dirty="0"/>
          </a:p>
        </p:txBody>
      </p:sp>
    </p:spTree>
    <p:extLst>
      <p:ext uri="{BB962C8B-B14F-4D97-AF65-F5344CB8AC3E}">
        <p14:creationId xmlns:p14="http://schemas.microsoft.com/office/powerpoint/2010/main" val="12045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Dosen</a:t>
            </a:r>
            <a:r>
              <a:rPr lang="en-ID" dirty="0" smtClean="0"/>
              <a:t> Killer ?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56" y="1846263"/>
            <a:ext cx="4022725" cy="40227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ID" sz="4800" dirty="0" err="1" smtClean="0"/>
              <a:t>Hanya</a:t>
            </a:r>
            <a:r>
              <a:rPr lang="en-ID" sz="4800" dirty="0" smtClean="0"/>
              <a:t> </a:t>
            </a:r>
            <a:r>
              <a:rPr lang="en-ID" sz="4800" dirty="0" err="1" smtClean="0"/>
              <a:t>Mitos</a:t>
            </a:r>
            <a:r>
              <a:rPr lang="en-ID" sz="4800" dirty="0" smtClean="0"/>
              <a:t>….</a:t>
            </a:r>
            <a:endParaRPr lang="id-ID" sz="4800" dirty="0"/>
          </a:p>
        </p:txBody>
      </p:sp>
    </p:spTree>
    <p:extLst>
      <p:ext uri="{BB962C8B-B14F-4D97-AF65-F5344CB8AC3E}">
        <p14:creationId xmlns:p14="http://schemas.microsoft.com/office/powerpoint/2010/main" val="20241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Next Agenda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46263"/>
            <a:ext cx="4440635" cy="40227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Segera</a:t>
            </a:r>
            <a:r>
              <a:rPr lang="en-ID" dirty="0" smtClean="0"/>
              <a:t> </a:t>
            </a:r>
            <a:r>
              <a:rPr lang="en-ID" dirty="0" err="1" smtClean="0"/>
              <a:t>tentukan</a:t>
            </a:r>
            <a:r>
              <a:rPr lang="en-ID" dirty="0" smtClean="0"/>
              <a:t> </a:t>
            </a:r>
            <a:r>
              <a:rPr lang="en-ID" dirty="0" err="1" smtClean="0"/>
              <a:t>tema</a:t>
            </a:r>
            <a:endParaRPr lang="en-ID" dirty="0" smtClean="0"/>
          </a:p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Tulis</a:t>
            </a:r>
            <a:r>
              <a:rPr lang="en-ID" dirty="0" smtClean="0"/>
              <a:t> </a:t>
            </a:r>
            <a:r>
              <a:rPr lang="en-ID" dirty="0" err="1" smtClean="0"/>
              <a:t>draf</a:t>
            </a:r>
            <a:r>
              <a:rPr lang="en-ID" dirty="0" smtClean="0"/>
              <a:t> proposal</a:t>
            </a:r>
          </a:p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Konsultasikan</a:t>
            </a:r>
            <a:r>
              <a:rPr lang="en-ID" dirty="0" smtClean="0"/>
              <a:t> di </a:t>
            </a:r>
            <a:r>
              <a:rPr lang="en-ID" dirty="0" err="1" smtClean="0"/>
              <a:t>klinik</a:t>
            </a:r>
            <a:r>
              <a:rPr lang="en-ID" dirty="0" smtClean="0"/>
              <a:t> </a:t>
            </a:r>
            <a:r>
              <a:rPr lang="en-ID" dirty="0" err="1" smtClean="0"/>
              <a:t>skripsi</a:t>
            </a:r>
            <a:endParaRPr lang="en-ID" dirty="0" smtClean="0"/>
          </a:p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Ucapkan</a:t>
            </a:r>
            <a:r>
              <a:rPr lang="en-ID" dirty="0" smtClean="0"/>
              <a:t> </a:t>
            </a:r>
            <a:r>
              <a:rPr lang="en-ID" dirty="0" err="1" smtClean="0"/>
              <a:t>salam</a:t>
            </a:r>
            <a:r>
              <a:rPr lang="en-ID" dirty="0" smtClean="0"/>
              <a:t> </a:t>
            </a:r>
            <a:r>
              <a:rPr lang="en-ID" dirty="0" err="1" smtClean="0"/>
              <a:t>pada</a:t>
            </a:r>
            <a:r>
              <a:rPr lang="en-ID" dirty="0" smtClean="0"/>
              <a:t> </a:t>
            </a:r>
            <a:r>
              <a:rPr lang="en-ID" dirty="0" err="1" smtClean="0"/>
              <a:t>skripsi</a:t>
            </a:r>
            <a:r>
              <a:rPr lang="en-ID" dirty="0" smtClean="0"/>
              <a:t> di semester </a:t>
            </a:r>
            <a:r>
              <a:rPr lang="en-ID" dirty="0" err="1" smtClean="0"/>
              <a:t>depan</a:t>
            </a:r>
            <a:endParaRPr lang="en-ID" dirty="0" smtClean="0"/>
          </a:p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InsyaAllah</a:t>
            </a:r>
            <a:r>
              <a:rPr lang="en-ID" dirty="0" smtClean="0"/>
              <a:t> </a:t>
            </a:r>
            <a:r>
              <a:rPr lang="en-ID" dirty="0" err="1" smtClean="0"/>
              <a:t>Wisuda</a:t>
            </a:r>
            <a:r>
              <a:rPr lang="en-ID" dirty="0" smtClean="0"/>
              <a:t> </a:t>
            </a:r>
            <a:r>
              <a:rPr lang="en-ID" dirty="0" err="1" smtClean="0"/>
              <a:t>Februari</a:t>
            </a:r>
            <a:r>
              <a:rPr lang="en-ID" dirty="0" smtClean="0"/>
              <a:t> 2018</a:t>
            </a:r>
          </a:p>
          <a:p>
            <a:pPr marL="0" indent="0">
              <a:buNone/>
            </a:pPr>
            <a:endParaRPr lang="en-ID" dirty="0" smtClean="0"/>
          </a:p>
          <a:p>
            <a:pPr marL="0" indent="0">
              <a:buNone/>
            </a:pPr>
            <a:r>
              <a:rPr lang="en-ID" b="1" dirty="0" smtClean="0"/>
              <a:t>TERIMA KASIH</a:t>
            </a:r>
          </a:p>
          <a:p>
            <a:pPr marL="0" indent="0">
              <a:buNone/>
            </a:pPr>
            <a:r>
              <a:rPr lang="en-ID" b="1" dirty="0" smtClean="0"/>
              <a:t>WASSALAMU’ALAIKUM WR.WB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73710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Langkah</a:t>
            </a:r>
            <a:r>
              <a:rPr lang="en-ID" dirty="0" smtClean="0"/>
              <a:t> </a:t>
            </a:r>
            <a:r>
              <a:rPr lang="en-ID" dirty="0" err="1" smtClean="0"/>
              <a:t>Pertama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45735"/>
            <a:ext cx="4930033" cy="402336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Pilih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judul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/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tema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yang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masih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jarang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dipakai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, </a:t>
            </a:r>
            <a:r>
              <a:rPr lang="en-ID" sz="2400" i="1" dirty="0" smtClean="0">
                <a:solidFill>
                  <a:schemeClr val="bg2">
                    <a:lumMod val="10000"/>
                  </a:schemeClr>
                </a:solidFill>
              </a:rPr>
              <a:t>update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memberikan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kontribusi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ilmiah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yang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besar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kurang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disarankan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mereproduksi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kembali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judul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–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judul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skripsi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yang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ada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di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ruang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referensi</a:t>
            </a:r>
            <a:endParaRPr lang="en-ID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Konsultasi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dengan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klinik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skripsi</a:t>
            </a:r>
            <a:endParaRPr lang="en-ID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Ajukan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judul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setiap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tanggal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1 – 20 </a:t>
            </a:r>
          </a:p>
          <a:p>
            <a:pPr marL="457200" indent="-457200">
              <a:buFont typeface="+mj-lt"/>
              <a:buAutoNum type="arabicParenR"/>
            </a:pP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Tunggu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pengumuman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dari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ekretaris</a:t>
            </a:r>
            <a:r>
              <a:rPr lang="en-ID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ID" sz="2400" dirty="0" err="1">
                <a:solidFill>
                  <a:schemeClr val="bg2">
                    <a:lumMod val="10000"/>
                  </a:schemeClr>
                </a:solidFill>
              </a:rPr>
              <a:t>J</a:t>
            </a:r>
            <a:r>
              <a:rPr lang="en-ID" sz="2400" dirty="0" err="1" smtClean="0">
                <a:solidFill>
                  <a:schemeClr val="bg2">
                    <a:lumMod val="10000"/>
                  </a:schemeClr>
                </a:solidFill>
              </a:rPr>
              <a:t>urusan</a:t>
            </a:r>
            <a:endParaRPr lang="en-ID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ID" dirty="0" smtClean="0"/>
          </a:p>
        </p:txBody>
      </p:sp>
    </p:spTree>
    <p:extLst>
      <p:ext uri="{BB962C8B-B14F-4D97-AF65-F5344CB8AC3E}">
        <p14:creationId xmlns:p14="http://schemas.microsoft.com/office/powerpoint/2010/main" val="33223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Inilah</a:t>
            </a:r>
            <a:r>
              <a:rPr lang="en-ID" dirty="0" smtClean="0"/>
              <a:t> yang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terjadi</a:t>
            </a:r>
            <a:r>
              <a:rPr lang="en-ID" dirty="0" smtClean="0"/>
              <a:t> </a:t>
            </a:r>
            <a:r>
              <a:rPr lang="en-ID" dirty="0" err="1" smtClean="0"/>
              <a:t>kemudian</a:t>
            </a:r>
            <a:r>
              <a:rPr lang="en-ID" dirty="0" smtClean="0"/>
              <a:t>…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b="1" dirty="0" err="1" smtClean="0"/>
              <a:t>Ditolak</a:t>
            </a:r>
            <a:r>
              <a:rPr lang="en-ID" b="1" dirty="0" smtClean="0"/>
              <a:t>, </a:t>
            </a:r>
            <a:r>
              <a:rPr lang="en-ID" b="1" dirty="0" err="1" smtClean="0"/>
              <a:t>ajukan</a:t>
            </a:r>
            <a:r>
              <a:rPr lang="en-ID" b="1" dirty="0" smtClean="0"/>
              <a:t> </a:t>
            </a:r>
            <a:r>
              <a:rPr lang="en-ID" b="1" dirty="0" err="1" smtClean="0"/>
              <a:t>judul</a:t>
            </a:r>
            <a:r>
              <a:rPr lang="en-ID" b="1" dirty="0" smtClean="0"/>
              <a:t> </a:t>
            </a:r>
            <a:r>
              <a:rPr lang="en-ID" b="1" dirty="0" err="1" smtClean="0"/>
              <a:t>baru</a:t>
            </a:r>
            <a:endParaRPr lang="id-ID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52" y="2691026"/>
            <a:ext cx="5030487" cy="326950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D" b="1" dirty="0" err="1" smtClean="0"/>
              <a:t>Diterima</a:t>
            </a:r>
            <a:r>
              <a:rPr lang="en-ID" b="1" dirty="0" smtClean="0"/>
              <a:t>, </a:t>
            </a:r>
            <a:r>
              <a:rPr lang="en-ID" b="1" dirty="0" err="1" smtClean="0"/>
              <a:t>dapat</a:t>
            </a:r>
            <a:r>
              <a:rPr lang="en-ID" b="1" dirty="0" smtClean="0"/>
              <a:t> </a:t>
            </a:r>
            <a:r>
              <a:rPr lang="en-ID" b="1" dirty="0" err="1" smtClean="0"/>
              <a:t>dosen</a:t>
            </a:r>
            <a:r>
              <a:rPr lang="en-ID" b="1" dirty="0" smtClean="0"/>
              <a:t> </a:t>
            </a:r>
            <a:r>
              <a:rPr lang="en-ID" b="1" dirty="0" err="1" smtClean="0"/>
              <a:t>pembimbing</a:t>
            </a:r>
            <a:endParaRPr lang="id-ID" b="1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39" y="2691026"/>
            <a:ext cx="5120641" cy="3269507"/>
          </a:xfrm>
        </p:spPr>
      </p:pic>
    </p:spTree>
    <p:extLst>
      <p:ext uri="{BB962C8B-B14F-4D97-AF65-F5344CB8AC3E}">
        <p14:creationId xmlns:p14="http://schemas.microsoft.com/office/powerpoint/2010/main" val="263259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Menyusun</a:t>
            </a:r>
            <a:r>
              <a:rPr lang="en-ID" dirty="0" smtClean="0"/>
              <a:t> Proposal </a:t>
            </a:r>
            <a:r>
              <a:rPr lang="en-ID" dirty="0" err="1" smtClean="0"/>
              <a:t>Skripsi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742" y="1737360"/>
            <a:ext cx="4022725" cy="40227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JUDUL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LATAR BELAKANG MASALAH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RUMUSAN MASALAH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TUJUAN PENELITIAN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MANFAAT PENELITIAN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TINJAUAN PUSTAKA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KERANGKA DASAR TEORI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DEFINISI KONSEPTUAL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DEFINISI OPERASIONAL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METODE PENELITIAN</a:t>
            </a:r>
          </a:p>
          <a:p>
            <a:pPr marL="457200" indent="-457200">
              <a:buFont typeface="+mj-lt"/>
              <a:buAutoNum type="alphaUcPeriod"/>
            </a:pPr>
            <a:r>
              <a:rPr lang="en-ID" sz="1600" dirty="0" smtClean="0"/>
              <a:t>DAFTAR PUSTAKA</a:t>
            </a:r>
            <a:endParaRPr lang="id-ID" sz="1600" dirty="0"/>
          </a:p>
        </p:txBody>
      </p:sp>
    </p:spTree>
    <p:extLst>
      <p:ext uri="{BB962C8B-B14F-4D97-AF65-F5344CB8AC3E}">
        <p14:creationId xmlns:p14="http://schemas.microsoft.com/office/powerpoint/2010/main" val="193925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Latar</a:t>
            </a:r>
            <a:r>
              <a:rPr lang="en-ID" dirty="0" smtClean="0"/>
              <a:t> </a:t>
            </a:r>
            <a:r>
              <a:rPr lang="en-ID" dirty="0" err="1" smtClean="0"/>
              <a:t>Belakang</a:t>
            </a:r>
            <a:r>
              <a:rPr lang="en-ID" dirty="0" smtClean="0"/>
              <a:t> </a:t>
            </a:r>
            <a:r>
              <a:rPr lang="en-ID" dirty="0" err="1" smtClean="0"/>
              <a:t>Masalah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92" y="1845735"/>
            <a:ext cx="4675031" cy="389824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lphaLcPeriod"/>
            </a:pPr>
            <a:r>
              <a:rPr lang="en-ID" dirty="0" err="1" smtClean="0"/>
              <a:t>Diawali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penjelasan</a:t>
            </a:r>
            <a:r>
              <a:rPr lang="en-ID" dirty="0" smtClean="0"/>
              <a:t> </a:t>
            </a:r>
            <a:r>
              <a:rPr lang="en-ID" dirty="0" err="1" smtClean="0"/>
              <a:t>kondisi</a:t>
            </a:r>
            <a:r>
              <a:rPr lang="en-ID" dirty="0" smtClean="0"/>
              <a:t> </a:t>
            </a:r>
            <a:r>
              <a:rPr lang="en-ID" dirty="0" err="1" smtClean="0"/>
              <a:t>umum</a:t>
            </a:r>
            <a:r>
              <a:rPr lang="en-ID" dirty="0" smtClean="0"/>
              <a:t> </a:t>
            </a:r>
          </a:p>
          <a:p>
            <a:pPr marL="457200" indent="-457200">
              <a:buFont typeface="+mj-lt"/>
              <a:buAutoNum type="alphaLcPeriod"/>
            </a:pPr>
            <a:r>
              <a:rPr lang="en-ID" dirty="0" err="1" smtClean="0"/>
              <a:t>Dilanjutkan</a:t>
            </a:r>
            <a:r>
              <a:rPr lang="en-ID" dirty="0" smtClean="0"/>
              <a:t> </a:t>
            </a:r>
            <a:r>
              <a:rPr lang="id-ID" dirty="0" smtClean="0"/>
              <a:t>dengan </a:t>
            </a:r>
            <a:r>
              <a:rPr lang="id-ID" dirty="0"/>
              <a:t>penjelasan tentang </a:t>
            </a:r>
            <a:r>
              <a:rPr lang="en-ID" dirty="0" err="1" smtClean="0"/>
              <a:t>masalah</a:t>
            </a:r>
            <a:r>
              <a:rPr lang="en-ID" dirty="0" smtClean="0"/>
              <a:t> yang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dikaji</a:t>
            </a:r>
            <a:endParaRPr lang="en-ID" dirty="0" smtClean="0"/>
          </a:p>
          <a:p>
            <a:pPr marL="457200" indent="-457200">
              <a:buFont typeface="+mj-lt"/>
              <a:buAutoNum type="alphaLcPeriod"/>
            </a:pPr>
            <a:r>
              <a:rPr lang="en-ID" dirty="0" err="1" smtClean="0"/>
              <a:t>Jelaskan</a:t>
            </a:r>
            <a:r>
              <a:rPr lang="en-ID" dirty="0" smtClean="0"/>
              <a:t> </a:t>
            </a:r>
            <a:r>
              <a:rPr lang="en-ID" dirty="0" err="1" smtClean="0"/>
              <a:t>pentingnya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/ </a:t>
            </a:r>
            <a:r>
              <a:rPr lang="en-ID" dirty="0"/>
              <a:t>m</a:t>
            </a:r>
            <a:r>
              <a:rPr lang="id-ID" dirty="0" smtClean="0"/>
              <a:t>engapa </a:t>
            </a:r>
            <a:r>
              <a:rPr lang="id-ID" dirty="0"/>
              <a:t>melakukan penelitian tentang tema tersebut / alasan-alasan penelitian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juga</a:t>
            </a:r>
            <a:r>
              <a:rPr lang="en-ID" dirty="0" smtClean="0"/>
              <a:t> </a:t>
            </a:r>
            <a:r>
              <a:rPr lang="en-ID" dirty="0" err="1" smtClean="0"/>
              <a:t>alasan</a:t>
            </a:r>
            <a:r>
              <a:rPr lang="en-ID" dirty="0" smtClean="0"/>
              <a:t> </a:t>
            </a:r>
            <a:r>
              <a:rPr lang="en-ID" dirty="0" err="1" smtClean="0"/>
              <a:t>pemiliha</a:t>
            </a:r>
            <a:r>
              <a:rPr lang="en-ID" dirty="0" err="1" smtClean="0"/>
              <a:t>n</a:t>
            </a:r>
            <a:r>
              <a:rPr lang="en-ID" dirty="0" smtClean="0"/>
              <a:t> </a:t>
            </a:r>
            <a:r>
              <a:rPr lang="en-ID" dirty="0" err="1" smtClean="0"/>
              <a:t>lokasi</a:t>
            </a:r>
            <a:endParaRPr lang="en-ID" dirty="0" smtClean="0"/>
          </a:p>
          <a:p>
            <a:pPr marL="457200" indent="-457200">
              <a:buFont typeface="+mj-lt"/>
              <a:buAutoNum type="alphaLcPeriod"/>
            </a:pPr>
            <a:r>
              <a:rPr lang="en-ID" dirty="0" smtClean="0"/>
              <a:t>Data </a:t>
            </a:r>
            <a:r>
              <a:rPr lang="en-ID" dirty="0" err="1" smtClean="0"/>
              <a:t>Riil</a:t>
            </a:r>
            <a:endParaRPr lang="en-ID" dirty="0" smtClean="0"/>
          </a:p>
          <a:p>
            <a:pPr marL="457200" indent="-457200">
              <a:buFont typeface="+mj-lt"/>
              <a:buAutoNum type="alphaLcPeriod"/>
            </a:pPr>
            <a:r>
              <a:rPr lang="en-ID" dirty="0" err="1" smtClean="0"/>
              <a:t>Perlu</a:t>
            </a:r>
            <a:r>
              <a:rPr lang="en-ID" dirty="0" smtClean="0"/>
              <a:t> </a:t>
            </a:r>
            <a:r>
              <a:rPr lang="en-ID" dirty="0" err="1" smtClean="0"/>
              <a:t>juga</a:t>
            </a:r>
            <a:r>
              <a:rPr lang="en-ID" dirty="0" smtClean="0"/>
              <a:t> </a:t>
            </a:r>
            <a:r>
              <a:rPr lang="en-ID" dirty="0" err="1" smtClean="0"/>
              <a:t>dijelaskan</a:t>
            </a:r>
            <a:r>
              <a:rPr lang="en-ID" dirty="0" smtClean="0"/>
              <a:t> </a:t>
            </a:r>
            <a:r>
              <a:rPr lang="en-ID" dirty="0" err="1" smtClean="0"/>
              <a:t>apakah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baru</a:t>
            </a:r>
            <a:r>
              <a:rPr lang="en-ID" dirty="0" smtClean="0"/>
              <a:t>, </a:t>
            </a:r>
            <a:r>
              <a:rPr lang="en-ID" dirty="0" err="1" smtClean="0"/>
              <a:t>sanggahan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sebelumnya</a:t>
            </a:r>
            <a:r>
              <a:rPr lang="en-ID" dirty="0" smtClean="0"/>
              <a:t>, </a:t>
            </a:r>
            <a:r>
              <a:rPr lang="en-ID" dirty="0" err="1" smtClean="0"/>
              <a:t>atau</a:t>
            </a:r>
            <a:r>
              <a:rPr lang="en-ID" dirty="0" smtClean="0"/>
              <a:t> </a:t>
            </a:r>
            <a:r>
              <a:rPr lang="en-ID" dirty="0" err="1" smtClean="0"/>
              <a:t>pengembangan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sebelumnya</a:t>
            </a:r>
            <a:endParaRPr lang="en-ID" dirty="0" smtClean="0"/>
          </a:p>
          <a:p>
            <a:pPr marL="457200" indent="-457200">
              <a:buFont typeface="+mj-lt"/>
              <a:buAutoNum type="alphaLcPeriod"/>
            </a:pPr>
            <a:r>
              <a:rPr lang="en-ID" dirty="0" err="1" smtClean="0"/>
              <a:t>Akhiri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pernyataan</a:t>
            </a:r>
            <a:r>
              <a:rPr lang="en-ID" dirty="0" smtClean="0"/>
              <a:t> : </a:t>
            </a:r>
            <a:r>
              <a:rPr lang="en-ID" i="1" dirty="0" err="1" smtClean="0"/>
              <a:t>berdasarkan</a:t>
            </a:r>
            <a:r>
              <a:rPr lang="en-ID" i="1" dirty="0" smtClean="0"/>
              <a:t> </a:t>
            </a:r>
            <a:r>
              <a:rPr lang="en-ID" i="1" dirty="0" err="1" smtClean="0"/>
              <a:t>uraian</a:t>
            </a:r>
            <a:r>
              <a:rPr lang="en-ID" i="1" dirty="0" smtClean="0"/>
              <a:t> yang </a:t>
            </a:r>
            <a:r>
              <a:rPr lang="en-ID" i="1" dirty="0" err="1" smtClean="0"/>
              <a:t>dikemukakan</a:t>
            </a:r>
            <a:r>
              <a:rPr lang="en-ID" i="1" dirty="0" smtClean="0"/>
              <a:t> di </a:t>
            </a:r>
            <a:r>
              <a:rPr lang="en-ID" i="1" dirty="0" err="1" smtClean="0"/>
              <a:t>atas</a:t>
            </a:r>
            <a:r>
              <a:rPr lang="en-ID" i="1" dirty="0" smtClean="0"/>
              <a:t>, </a:t>
            </a:r>
            <a:r>
              <a:rPr lang="en-ID" i="1" dirty="0" err="1" smtClean="0"/>
              <a:t>maka</a:t>
            </a:r>
            <a:r>
              <a:rPr lang="en-ID" i="1" dirty="0" smtClean="0"/>
              <a:t> </a:t>
            </a:r>
            <a:r>
              <a:rPr lang="en-ID" i="1" dirty="0" err="1" smtClean="0"/>
              <a:t>peneliti</a:t>
            </a:r>
            <a:r>
              <a:rPr lang="en-ID" i="1" dirty="0" smtClean="0"/>
              <a:t> </a:t>
            </a:r>
            <a:r>
              <a:rPr lang="en-ID" i="1" dirty="0" err="1" smtClean="0"/>
              <a:t>memilih</a:t>
            </a:r>
            <a:r>
              <a:rPr lang="en-ID" i="1" dirty="0" smtClean="0"/>
              <a:t> </a:t>
            </a:r>
            <a:r>
              <a:rPr lang="en-ID" i="1" dirty="0" err="1" smtClean="0"/>
              <a:t>judul</a:t>
            </a:r>
            <a:r>
              <a:rPr lang="en-ID" i="1" dirty="0" smtClean="0"/>
              <a:t> </a:t>
            </a:r>
            <a:r>
              <a:rPr lang="en-ID" i="1" dirty="0" err="1" smtClean="0"/>
              <a:t>penelitian</a:t>
            </a:r>
            <a:r>
              <a:rPr lang="en-ID" i="1" dirty="0" smtClean="0"/>
              <a:t>…..</a:t>
            </a:r>
            <a:endParaRPr lang="id-ID" i="1" dirty="0"/>
          </a:p>
          <a:p>
            <a:pPr marL="457200" indent="-457200">
              <a:buFont typeface="+mj-lt"/>
              <a:buAutoNum type="alphaLcPeriod"/>
            </a:pPr>
            <a:endParaRPr lang="en-ID" dirty="0" smtClean="0"/>
          </a:p>
          <a:p>
            <a:pPr marL="457200" indent="-457200">
              <a:buFont typeface="+mj-lt"/>
              <a:buAutoNum type="alphaLcPeriod"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4139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Rumusan</a:t>
            </a:r>
            <a:r>
              <a:rPr lang="en-ID" dirty="0" smtClean="0"/>
              <a:t> </a:t>
            </a:r>
            <a:r>
              <a:rPr lang="en-ID" dirty="0" err="1" smtClean="0"/>
              <a:t>Masalah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D" sz="3600" dirty="0" err="1" smtClean="0"/>
              <a:t>Berupa</a:t>
            </a:r>
            <a:r>
              <a:rPr lang="en-ID" sz="3600" dirty="0" smtClean="0"/>
              <a:t> </a:t>
            </a:r>
            <a:r>
              <a:rPr lang="en-ID" sz="3600" dirty="0" err="1" smtClean="0"/>
              <a:t>kalimat</a:t>
            </a:r>
            <a:r>
              <a:rPr lang="en-ID" sz="3600" dirty="0" smtClean="0"/>
              <a:t> Tanya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3600" dirty="0" smtClean="0"/>
              <a:t>Pertanyaan </a:t>
            </a:r>
            <a:r>
              <a:rPr lang="id-ID" sz="3600" dirty="0"/>
              <a:t>penelitian yang akan dijawab ( </a:t>
            </a:r>
            <a:r>
              <a:rPr lang="en-ID" sz="3600" dirty="0" smtClean="0"/>
              <a:t>1</a:t>
            </a:r>
            <a:r>
              <a:rPr lang="id-ID" sz="3600" dirty="0" smtClean="0"/>
              <a:t> </a:t>
            </a:r>
            <a:r>
              <a:rPr lang="id-ID" sz="3600" dirty="0"/>
              <a:t>atau </a:t>
            </a:r>
            <a:r>
              <a:rPr lang="en-ID" sz="3600" dirty="0" smtClean="0"/>
              <a:t>2</a:t>
            </a:r>
            <a:r>
              <a:rPr lang="id-ID" sz="3600" dirty="0" smtClean="0"/>
              <a:t> </a:t>
            </a:r>
            <a:r>
              <a:rPr lang="id-ID" sz="3600" dirty="0"/>
              <a:t>pertanyaan </a:t>
            </a:r>
            <a:r>
              <a:rPr lang="id-ID" sz="3600" dirty="0" smtClean="0"/>
              <a:t>)</a:t>
            </a:r>
            <a:endParaRPr lang="en-ID" sz="3600" dirty="0" smtClean="0"/>
          </a:p>
          <a:p>
            <a:pPr marL="457200" indent="-457200">
              <a:buFont typeface="+mj-lt"/>
              <a:buAutoNum type="arabicPeriod"/>
            </a:pPr>
            <a:r>
              <a:rPr lang="en-ID" sz="3600" dirty="0" err="1" smtClean="0"/>
              <a:t>Merupakan</a:t>
            </a:r>
            <a:r>
              <a:rPr lang="en-ID" sz="3600" dirty="0" smtClean="0"/>
              <a:t> </a:t>
            </a:r>
            <a:r>
              <a:rPr lang="en-ID" sz="3600" dirty="0" err="1" smtClean="0"/>
              <a:t>dasar</a:t>
            </a:r>
            <a:r>
              <a:rPr lang="en-ID" sz="3600" dirty="0" smtClean="0"/>
              <a:t> </a:t>
            </a:r>
            <a:r>
              <a:rPr lang="en-ID" sz="3600" dirty="0" err="1" smtClean="0"/>
              <a:t>bagi</a:t>
            </a:r>
            <a:r>
              <a:rPr lang="en-ID" sz="3600" dirty="0" smtClean="0"/>
              <a:t> </a:t>
            </a:r>
            <a:r>
              <a:rPr lang="en-ID" sz="3600" dirty="0" err="1" smtClean="0"/>
              <a:t>pengembangan</a:t>
            </a:r>
            <a:r>
              <a:rPr lang="en-ID" sz="3600" dirty="0" smtClean="0"/>
              <a:t> </a:t>
            </a:r>
            <a:r>
              <a:rPr lang="en-ID" sz="3600" dirty="0" err="1" smtClean="0"/>
              <a:t>tujuan</a:t>
            </a:r>
            <a:r>
              <a:rPr lang="en-ID" sz="3600" dirty="0" smtClean="0"/>
              <a:t> </a:t>
            </a:r>
            <a:r>
              <a:rPr lang="en-ID" sz="3600" dirty="0" err="1" smtClean="0"/>
              <a:t>penelitian</a:t>
            </a:r>
            <a:r>
              <a:rPr lang="en-ID" sz="3600" dirty="0" smtClean="0"/>
              <a:t>, </a:t>
            </a:r>
            <a:r>
              <a:rPr lang="en-ID" sz="3600" dirty="0" err="1" smtClean="0"/>
              <a:t>manfaat</a:t>
            </a:r>
            <a:r>
              <a:rPr lang="en-ID" sz="3600" dirty="0" smtClean="0"/>
              <a:t> </a:t>
            </a:r>
            <a:r>
              <a:rPr lang="en-ID" sz="3600" dirty="0" err="1" smtClean="0"/>
              <a:t>penelitian</a:t>
            </a:r>
            <a:r>
              <a:rPr lang="en-ID" sz="3600" dirty="0" smtClean="0"/>
              <a:t>, </a:t>
            </a:r>
            <a:r>
              <a:rPr lang="en-ID" sz="3600" dirty="0" err="1" smtClean="0"/>
              <a:t>definisi</a:t>
            </a:r>
            <a:r>
              <a:rPr lang="en-ID" sz="3600" dirty="0" smtClean="0"/>
              <a:t> </a:t>
            </a:r>
            <a:r>
              <a:rPr lang="en-ID" sz="3600" dirty="0" err="1" smtClean="0"/>
              <a:t>operasional</a:t>
            </a:r>
            <a:r>
              <a:rPr lang="en-ID" sz="3600" dirty="0" smtClean="0"/>
              <a:t>, </a:t>
            </a:r>
            <a:r>
              <a:rPr lang="en-ID" sz="3600" dirty="0" err="1" smtClean="0"/>
              <a:t>bahkan</a:t>
            </a:r>
            <a:r>
              <a:rPr lang="en-ID" sz="3600" dirty="0" smtClean="0"/>
              <a:t> </a:t>
            </a:r>
            <a:r>
              <a:rPr lang="en-ID" sz="3600" dirty="0" err="1" smtClean="0"/>
              <a:t>analisa</a:t>
            </a:r>
            <a:endParaRPr lang="id-ID" sz="3600" dirty="0"/>
          </a:p>
          <a:p>
            <a:r>
              <a:rPr lang="id-ID" sz="3600" dirty="0"/>
              <a:t> </a:t>
            </a:r>
          </a:p>
          <a:p>
            <a:pPr marL="457200" indent="-457200">
              <a:buFont typeface="+mj-lt"/>
              <a:buAutoNum type="arabicPeriod"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3530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Tujuan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130" y="1970468"/>
            <a:ext cx="3828189" cy="364472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ID" dirty="0" err="1" smtClean="0"/>
              <a:t>Berhubungan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Rumusan</a:t>
            </a:r>
            <a:r>
              <a:rPr lang="en-ID" dirty="0" smtClean="0"/>
              <a:t> </a:t>
            </a:r>
            <a:r>
              <a:rPr lang="en-ID" dirty="0" err="1" smtClean="0"/>
              <a:t>Masalah</a:t>
            </a:r>
            <a:endParaRPr lang="en-ID" dirty="0" smtClean="0"/>
          </a:p>
          <a:p>
            <a:pPr marL="514350" indent="-514350">
              <a:buFont typeface="+mj-lt"/>
              <a:buAutoNum type="romanUcPeriod"/>
            </a:pPr>
            <a:r>
              <a:rPr lang="en-ID" dirty="0" err="1" smtClean="0"/>
              <a:t>Menyajikan</a:t>
            </a:r>
            <a:r>
              <a:rPr lang="en-ID" dirty="0" smtClean="0"/>
              <a:t> </a:t>
            </a:r>
            <a:r>
              <a:rPr lang="en-ID" dirty="0" err="1" smtClean="0"/>
              <a:t>hasil</a:t>
            </a:r>
            <a:r>
              <a:rPr lang="en-ID" dirty="0" smtClean="0"/>
              <a:t> yang </a:t>
            </a:r>
            <a:r>
              <a:rPr lang="en-ID" dirty="0" err="1" smtClean="0"/>
              <a:t>ingin</a:t>
            </a:r>
            <a:r>
              <a:rPr lang="en-ID" dirty="0" smtClean="0"/>
              <a:t> </a:t>
            </a:r>
            <a:r>
              <a:rPr lang="en-ID" dirty="0" err="1" smtClean="0"/>
              <a:t>dicapai</a:t>
            </a:r>
            <a:r>
              <a:rPr lang="en-ID" dirty="0" smtClean="0"/>
              <a:t> </a:t>
            </a:r>
            <a:r>
              <a:rPr lang="en-ID" dirty="0" err="1" smtClean="0"/>
              <a:t>dari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endParaRPr lang="en-ID" dirty="0" smtClean="0"/>
          </a:p>
          <a:p>
            <a:pPr marL="514350" indent="-514350">
              <a:buFont typeface="+mj-lt"/>
              <a:buAutoNum type="romanUcPeriod"/>
            </a:pPr>
            <a:r>
              <a:rPr lang="en-ID" dirty="0" err="1" smtClean="0"/>
              <a:t>Mengungkapkan</a:t>
            </a:r>
            <a:r>
              <a:rPr lang="en-ID" dirty="0" smtClean="0"/>
              <a:t> </a:t>
            </a:r>
            <a:r>
              <a:rPr lang="en-ID" dirty="0" err="1" smtClean="0"/>
              <a:t>keinginan</a:t>
            </a:r>
            <a:r>
              <a:rPr lang="en-ID" dirty="0" smtClean="0"/>
              <a:t> </a:t>
            </a:r>
            <a:r>
              <a:rPr lang="en-ID" dirty="0" err="1" smtClean="0"/>
              <a:t>peneliti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memperoleh</a:t>
            </a:r>
            <a:r>
              <a:rPr lang="en-ID" dirty="0" smtClean="0"/>
              <a:t> </a:t>
            </a:r>
            <a:r>
              <a:rPr lang="en-ID" dirty="0" err="1" smtClean="0"/>
              <a:t>jawaban</a:t>
            </a:r>
            <a:r>
              <a:rPr lang="en-ID" dirty="0" smtClean="0"/>
              <a:t> </a:t>
            </a:r>
            <a:r>
              <a:rPr lang="en-ID" dirty="0" err="1" smtClean="0"/>
              <a:t>atas</a:t>
            </a:r>
            <a:r>
              <a:rPr lang="en-ID" dirty="0" smtClean="0"/>
              <a:t> </a:t>
            </a:r>
            <a:r>
              <a:rPr lang="en-ID" dirty="0" err="1" smtClean="0"/>
              <a:t>permasalahan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yang </a:t>
            </a:r>
            <a:r>
              <a:rPr lang="en-ID" dirty="0" err="1" smtClean="0"/>
              <a:t>diajukan</a:t>
            </a:r>
            <a:endParaRPr lang="en-ID" dirty="0" smtClean="0"/>
          </a:p>
          <a:p>
            <a:pPr marL="514350" indent="-514350">
              <a:buFont typeface="+mj-lt"/>
              <a:buAutoNum type="romanUcPeriod"/>
            </a:pPr>
            <a:r>
              <a:rPr lang="en-ID" dirty="0" err="1" smtClean="0"/>
              <a:t>Dirumuskan</a:t>
            </a:r>
            <a:r>
              <a:rPr lang="en-ID" dirty="0" smtClean="0"/>
              <a:t> </a:t>
            </a:r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bentuk</a:t>
            </a:r>
            <a:r>
              <a:rPr lang="en-ID" dirty="0" smtClean="0"/>
              <a:t> </a:t>
            </a:r>
            <a:r>
              <a:rPr lang="en-ID" dirty="0" err="1" smtClean="0"/>
              <a:t>butir</a:t>
            </a:r>
            <a:r>
              <a:rPr lang="en-ID" dirty="0" smtClean="0"/>
              <a:t> – </a:t>
            </a:r>
            <a:r>
              <a:rPr lang="en-ID" dirty="0" err="1" smtClean="0"/>
              <a:t>butir</a:t>
            </a:r>
            <a:r>
              <a:rPr lang="en-ID" dirty="0" smtClean="0"/>
              <a:t> </a:t>
            </a:r>
            <a:r>
              <a:rPr lang="en-ID" dirty="0" err="1" smtClean="0"/>
              <a:t>atau</a:t>
            </a:r>
            <a:r>
              <a:rPr lang="en-ID" dirty="0" smtClean="0"/>
              <a:t> item – item ( </a:t>
            </a:r>
            <a:r>
              <a:rPr lang="en-ID" dirty="0" err="1" smtClean="0"/>
              <a:t>misalnya</a:t>
            </a:r>
            <a:r>
              <a:rPr lang="en-ID" dirty="0" smtClean="0"/>
              <a:t> 1, 2, 3 )</a:t>
            </a:r>
          </a:p>
          <a:p>
            <a:pPr marL="514350" indent="-514350">
              <a:buFont typeface="+mj-lt"/>
              <a:buAutoNum type="romanUcPeriod"/>
            </a:pPr>
            <a:r>
              <a:rPr lang="en-ID" dirty="0" err="1" smtClean="0"/>
              <a:t>Biasanya</a:t>
            </a:r>
            <a:r>
              <a:rPr lang="en-ID" dirty="0" smtClean="0"/>
              <a:t> </a:t>
            </a:r>
            <a:r>
              <a:rPr lang="en-ID" dirty="0" err="1" smtClean="0"/>
              <a:t>diawali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kalimat</a:t>
            </a:r>
            <a:r>
              <a:rPr lang="en-ID" dirty="0" smtClean="0"/>
              <a:t> “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Mengetahui</a:t>
            </a:r>
            <a:r>
              <a:rPr lang="en-ID" dirty="0" smtClean="0"/>
              <a:t> ……”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402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Manfaat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831" y="3028950"/>
            <a:ext cx="3990975" cy="16573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Memaparkan</a:t>
            </a:r>
            <a:r>
              <a:rPr lang="en-ID" sz="2400" dirty="0" smtClean="0"/>
              <a:t> </a:t>
            </a:r>
            <a:r>
              <a:rPr lang="en-ID" sz="2400" dirty="0" err="1" smtClean="0"/>
              <a:t>apa</a:t>
            </a:r>
            <a:r>
              <a:rPr lang="en-ID" sz="2400" dirty="0" smtClean="0"/>
              <a:t> </a:t>
            </a:r>
            <a:r>
              <a:rPr lang="en-ID" sz="2400" dirty="0" err="1" smtClean="0"/>
              <a:t>saja</a:t>
            </a:r>
            <a:r>
              <a:rPr lang="en-ID" sz="2400" dirty="0" smtClean="0"/>
              <a:t> </a:t>
            </a:r>
            <a:r>
              <a:rPr lang="en-ID" sz="2400" dirty="0" err="1" smtClean="0"/>
              <a:t>manfaat</a:t>
            </a:r>
            <a:r>
              <a:rPr lang="en-ID" sz="2400" dirty="0" smtClean="0"/>
              <a:t> yang </a:t>
            </a:r>
            <a:r>
              <a:rPr lang="en-ID" sz="2400" dirty="0" err="1" smtClean="0"/>
              <a:t>didapatkan</a:t>
            </a:r>
            <a:r>
              <a:rPr lang="en-ID" sz="2400" dirty="0" smtClean="0"/>
              <a:t> </a:t>
            </a:r>
            <a:r>
              <a:rPr lang="en-ID" sz="2400" dirty="0" err="1" smtClean="0"/>
              <a:t>dari</a:t>
            </a:r>
            <a:r>
              <a:rPr lang="en-ID" sz="2400" dirty="0" smtClean="0"/>
              <a:t> </a:t>
            </a:r>
            <a:r>
              <a:rPr lang="en-ID" sz="2400" dirty="0" err="1" smtClean="0"/>
              <a:t>penelitian</a:t>
            </a:r>
            <a:r>
              <a:rPr lang="en-ID" sz="2400" dirty="0" smtClean="0"/>
              <a:t> </a:t>
            </a:r>
            <a:r>
              <a:rPr lang="en-ID" sz="2400" dirty="0" err="1" smtClean="0"/>
              <a:t>tersebut</a:t>
            </a:r>
            <a:endParaRPr lang="en-ID" sz="2400" dirty="0"/>
          </a:p>
          <a:p>
            <a:pPr marL="457200" indent="-457200">
              <a:buFont typeface="+mj-lt"/>
              <a:buAutoNum type="arabicPeriod"/>
            </a:pPr>
            <a:r>
              <a:rPr lang="en-ID" sz="2400" dirty="0" err="1" smtClean="0"/>
              <a:t>Terbagi</a:t>
            </a:r>
            <a:r>
              <a:rPr lang="en-ID" sz="2400" dirty="0" smtClean="0"/>
              <a:t> </a:t>
            </a:r>
            <a:r>
              <a:rPr lang="en-ID" sz="2400" dirty="0" err="1" smtClean="0"/>
              <a:t>menjadi</a:t>
            </a:r>
            <a:r>
              <a:rPr lang="en-ID" sz="2400" dirty="0" smtClean="0"/>
              <a:t> </a:t>
            </a:r>
            <a:r>
              <a:rPr lang="en-ID" sz="2400" dirty="0" err="1" smtClean="0"/>
              <a:t>dua</a:t>
            </a:r>
            <a:r>
              <a:rPr lang="en-ID" sz="2400" dirty="0" smtClean="0"/>
              <a:t> :</a:t>
            </a:r>
          </a:p>
          <a:p>
            <a:r>
              <a:rPr lang="en-ID" sz="2400" dirty="0" smtClean="0"/>
              <a:t>      A. M</a:t>
            </a:r>
            <a:r>
              <a:rPr lang="id-ID" sz="2400" dirty="0" smtClean="0"/>
              <a:t>anfaat </a:t>
            </a:r>
            <a:r>
              <a:rPr lang="id-ID" sz="2400" dirty="0"/>
              <a:t>teroritis : Kontribusi terhadap pengembangan keilmuan</a:t>
            </a:r>
          </a:p>
          <a:p>
            <a:r>
              <a:rPr lang="en-ID" sz="2400" dirty="0" smtClean="0"/>
              <a:t>      B. M</a:t>
            </a:r>
            <a:r>
              <a:rPr lang="id-ID" sz="2400" dirty="0" smtClean="0"/>
              <a:t>anfaat </a:t>
            </a:r>
            <a:r>
              <a:rPr lang="id-ID" sz="2400" dirty="0"/>
              <a:t>Pragmatis : Kontribusi dalam </a:t>
            </a:r>
            <a:r>
              <a:rPr lang="en-ID" sz="2400" dirty="0" smtClean="0"/>
              <a:t> </a:t>
            </a:r>
            <a:r>
              <a:rPr lang="id-ID" sz="2400" dirty="0" smtClean="0"/>
              <a:t>tataran </a:t>
            </a:r>
            <a:r>
              <a:rPr lang="id-ID" sz="2400" dirty="0"/>
              <a:t>praksis</a:t>
            </a:r>
          </a:p>
          <a:p>
            <a:r>
              <a:rPr lang="id-ID" dirty="0"/>
              <a:t> 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6988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Tinjauan</a:t>
            </a:r>
            <a:r>
              <a:rPr lang="en-ID" dirty="0" smtClean="0"/>
              <a:t> </a:t>
            </a:r>
            <a:r>
              <a:rPr lang="en-ID" dirty="0" err="1" smtClean="0"/>
              <a:t>Pustaka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61" y="1845735"/>
            <a:ext cx="3812146" cy="369218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Merupakan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–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terdahulu</a:t>
            </a:r>
            <a:r>
              <a:rPr lang="en-ID" dirty="0" smtClean="0"/>
              <a:t> yang </a:t>
            </a:r>
            <a:r>
              <a:rPr lang="en-ID" dirty="0" err="1" smtClean="0"/>
              <a:t>memiliki</a:t>
            </a:r>
            <a:r>
              <a:rPr lang="en-ID" dirty="0" smtClean="0"/>
              <a:t> </a:t>
            </a:r>
            <a:r>
              <a:rPr lang="en-ID" dirty="0" err="1" smtClean="0"/>
              <a:t>kemiripan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yang </a:t>
            </a:r>
            <a:r>
              <a:rPr lang="en-ID" dirty="0" err="1" smtClean="0"/>
              <a:t>akan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lakukan</a:t>
            </a:r>
            <a:endParaRPr lang="en-ID" dirty="0" smtClean="0"/>
          </a:p>
          <a:p>
            <a:pPr marL="457200" indent="-457200">
              <a:buFont typeface="+mj-lt"/>
              <a:buAutoNum type="arabicPeriod"/>
            </a:pPr>
            <a:r>
              <a:rPr lang="en-ID" dirty="0" err="1" smtClean="0"/>
              <a:t>Berfungsi</a:t>
            </a:r>
            <a:r>
              <a:rPr lang="en-ID" dirty="0" smtClean="0"/>
              <a:t> </a:t>
            </a:r>
            <a:r>
              <a:rPr lang="en-ID" dirty="0" err="1" smtClean="0"/>
              <a:t>untuk</a:t>
            </a:r>
            <a:r>
              <a:rPr lang="en-ID" dirty="0" smtClean="0"/>
              <a:t> : </a:t>
            </a:r>
            <a:r>
              <a:rPr lang="en-ID" dirty="0" err="1" smtClean="0"/>
              <a:t>Mengembangkan</a:t>
            </a:r>
            <a:r>
              <a:rPr lang="en-ID" dirty="0" smtClean="0"/>
              <a:t> </a:t>
            </a:r>
            <a:r>
              <a:rPr lang="en-ID" dirty="0" err="1" smtClean="0"/>
              <a:t>pemahaman</a:t>
            </a:r>
            <a:r>
              <a:rPr lang="en-ID" dirty="0" smtClean="0"/>
              <a:t> yang </a:t>
            </a:r>
            <a:r>
              <a:rPr lang="en-ID" dirty="0" err="1" smtClean="0"/>
              <a:t>menyeluruh</a:t>
            </a:r>
            <a:r>
              <a:rPr lang="en-ID" dirty="0" smtClean="0"/>
              <a:t> </a:t>
            </a:r>
            <a:r>
              <a:rPr lang="en-ID" dirty="0" err="1" smtClean="0"/>
              <a:t>terhadap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sebelumnya</a:t>
            </a:r>
            <a:r>
              <a:rPr lang="en-ID" dirty="0" smtClean="0"/>
              <a:t>, </a:t>
            </a:r>
            <a:r>
              <a:rPr lang="en-ID" dirty="0" err="1" smtClean="0"/>
              <a:t>Menghindari</a:t>
            </a:r>
            <a:r>
              <a:rPr lang="en-ID" dirty="0" smtClean="0"/>
              <a:t> </a:t>
            </a:r>
            <a:r>
              <a:rPr lang="en-ID" dirty="0" err="1" smtClean="0"/>
              <a:t>pendekatan</a:t>
            </a:r>
            <a:r>
              <a:rPr lang="en-ID" dirty="0" smtClean="0"/>
              <a:t> </a:t>
            </a:r>
            <a:r>
              <a:rPr lang="en-ID" dirty="0" err="1" smtClean="0"/>
              <a:t>analisa</a:t>
            </a:r>
            <a:r>
              <a:rPr lang="en-ID" dirty="0" smtClean="0"/>
              <a:t> yang </a:t>
            </a:r>
            <a:r>
              <a:rPr lang="en-ID" dirty="0" err="1" smtClean="0"/>
              <a:t>sama</a:t>
            </a:r>
            <a:r>
              <a:rPr lang="en-ID" dirty="0" smtClean="0"/>
              <a:t>, </a:t>
            </a:r>
            <a:r>
              <a:rPr lang="en-ID" dirty="0" err="1" smtClean="0"/>
              <a:t>Mengetahui</a:t>
            </a:r>
            <a:r>
              <a:rPr lang="en-ID" dirty="0" smtClean="0"/>
              <a:t> </a:t>
            </a:r>
            <a:r>
              <a:rPr lang="en-ID" dirty="0" err="1" smtClean="0"/>
              <a:t>apa</a:t>
            </a:r>
            <a:r>
              <a:rPr lang="en-ID" dirty="0" smtClean="0"/>
              <a:t> </a:t>
            </a:r>
            <a:r>
              <a:rPr lang="en-ID" dirty="0" err="1" smtClean="0"/>
              <a:t>saja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yang </a:t>
            </a:r>
            <a:r>
              <a:rPr lang="en-ID" dirty="0" err="1" smtClean="0"/>
              <a:t>pernah</a:t>
            </a:r>
            <a:r>
              <a:rPr lang="en-ID" dirty="0" smtClean="0"/>
              <a:t> </a:t>
            </a:r>
            <a:r>
              <a:rPr lang="en-ID" dirty="0" err="1" smtClean="0"/>
              <a:t>dilakukan</a:t>
            </a:r>
            <a:r>
              <a:rPr lang="en-ID" dirty="0" smtClean="0"/>
              <a:t> </a:t>
            </a:r>
            <a:r>
              <a:rPr lang="en-ID" dirty="0" err="1" smtClean="0"/>
              <a:t>sebelumnya</a:t>
            </a:r>
            <a:r>
              <a:rPr lang="en-ID" dirty="0" smtClean="0"/>
              <a:t>, </a:t>
            </a:r>
            <a:r>
              <a:rPr lang="en-ID" dirty="0" err="1" smtClean="0"/>
              <a:t>Membatasi</a:t>
            </a:r>
            <a:r>
              <a:rPr lang="en-ID" dirty="0" smtClean="0"/>
              <a:t> </a:t>
            </a:r>
            <a:r>
              <a:rPr lang="en-ID" dirty="0" err="1" smtClean="0"/>
              <a:t>ruang</a:t>
            </a:r>
            <a:r>
              <a:rPr lang="en-ID" dirty="0" smtClean="0"/>
              <a:t> </a:t>
            </a:r>
            <a:r>
              <a:rPr lang="en-ID" dirty="0" err="1" smtClean="0"/>
              <a:t>lingkup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endParaRPr lang="en-ID" dirty="0" smtClean="0"/>
          </a:p>
          <a:p>
            <a:pPr marL="457200" indent="-457200">
              <a:buFont typeface="+mj-lt"/>
              <a:buAutoNum type="arabicPeriod"/>
            </a:pPr>
            <a:r>
              <a:rPr lang="en-ID" dirty="0" smtClean="0"/>
              <a:t>Di </a:t>
            </a:r>
            <a:r>
              <a:rPr lang="en-ID" dirty="0" err="1" smtClean="0"/>
              <a:t>dalam</a:t>
            </a:r>
            <a:r>
              <a:rPr lang="en-ID" dirty="0" smtClean="0"/>
              <a:t> sub </a:t>
            </a:r>
            <a:r>
              <a:rPr lang="en-ID" dirty="0" err="1" smtClean="0"/>
              <a:t>bab</a:t>
            </a:r>
            <a:r>
              <a:rPr lang="en-ID" dirty="0" smtClean="0"/>
              <a:t> </a:t>
            </a:r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harus</a:t>
            </a:r>
            <a:r>
              <a:rPr lang="en-ID" dirty="0" smtClean="0"/>
              <a:t> </a:t>
            </a:r>
            <a:r>
              <a:rPr lang="en-ID" dirty="0" err="1" smtClean="0"/>
              <a:t>mampu</a:t>
            </a:r>
            <a:r>
              <a:rPr lang="en-ID" dirty="0" smtClean="0"/>
              <a:t> </a:t>
            </a:r>
            <a:r>
              <a:rPr lang="en-ID" dirty="0" err="1" smtClean="0"/>
              <a:t>menuliskan</a:t>
            </a:r>
            <a:r>
              <a:rPr lang="en-ID" dirty="0" smtClean="0"/>
              <a:t> </a:t>
            </a:r>
            <a:r>
              <a:rPr lang="en-ID" i="1" dirty="0" smtClean="0"/>
              <a:t>statement </a:t>
            </a:r>
            <a:r>
              <a:rPr lang="en-ID" dirty="0" err="1" smtClean="0"/>
              <a:t>tentang</a:t>
            </a:r>
            <a:r>
              <a:rPr lang="en-ID" dirty="0" smtClean="0"/>
              <a:t> </a:t>
            </a:r>
            <a:r>
              <a:rPr lang="en-ID" dirty="0" err="1" smtClean="0"/>
              <a:t>perbedaan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dengan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sebelumnya</a:t>
            </a:r>
            <a:r>
              <a:rPr lang="en-ID" dirty="0" smtClean="0"/>
              <a:t>, </a:t>
            </a:r>
            <a:r>
              <a:rPr lang="en-ID" dirty="0" err="1" smtClean="0"/>
              <a:t>kebaruan</a:t>
            </a:r>
            <a:r>
              <a:rPr lang="en-ID" dirty="0" smtClean="0"/>
              <a:t> </a:t>
            </a:r>
            <a:r>
              <a:rPr lang="en-ID" dirty="0" err="1" smtClean="0"/>
              <a:t>penelitian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9332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332</TotalTime>
  <Words>526</Words>
  <Application>Microsoft Office PowerPoint</Application>
  <PresentationFormat>Widescreen</PresentationFormat>
  <Paragraphs>93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Calibri</vt:lpstr>
      <vt:lpstr>Calibri Light</vt:lpstr>
      <vt:lpstr>Retrospect</vt:lpstr>
      <vt:lpstr>PowerPoint Presentation</vt:lpstr>
      <vt:lpstr>Langkah Pertama</vt:lpstr>
      <vt:lpstr>Inilah yang akan terjadi kemudian…</vt:lpstr>
      <vt:lpstr>Menyusun Proposal Skripsi</vt:lpstr>
      <vt:lpstr>Latar Belakang Masalah</vt:lpstr>
      <vt:lpstr>Rumusan Masalah</vt:lpstr>
      <vt:lpstr>Tujuan Penelitian</vt:lpstr>
      <vt:lpstr>Manfaat Penelitian</vt:lpstr>
      <vt:lpstr>Tinjauan Pustaka</vt:lpstr>
      <vt:lpstr>Kerangka Dasar Teori</vt:lpstr>
      <vt:lpstr>Definisi Konseptual</vt:lpstr>
      <vt:lpstr>Definisi Operasional</vt:lpstr>
      <vt:lpstr>Metode Penelitian</vt:lpstr>
      <vt:lpstr>Lain - Lain</vt:lpstr>
      <vt:lpstr>Pasti Terjadi</vt:lpstr>
      <vt:lpstr>Dosen Killer ?</vt:lpstr>
      <vt:lpstr>Next Agenda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LENOVO-PC</dc:creator>
  <cp:lastModifiedBy>LENOVO-PC</cp:lastModifiedBy>
  <cp:revision>27</cp:revision>
  <dcterms:created xsi:type="dcterms:W3CDTF">2017-05-17T13:33:10Z</dcterms:created>
  <dcterms:modified xsi:type="dcterms:W3CDTF">2017-05-18T05:25:57Z</dcterms:modified>
</cp:coreProperties>
</file>