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1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097E5-F184-47C5-96B9-FB21A929B86C}" type="datetimeFigureOut">
              <a:rPr lang="id-ID" smtClean="0"/>
              <a:t>10/02/2017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00DD7-A325-4190-82BE-F0F3CAFF154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07296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00DD7-A325-4190-82BE-F0F3CAFF154F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104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27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611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6388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055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5200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837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439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116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38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4219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22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3090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10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70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98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302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104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72186D-D1DD-4CF6-AE13-DA60D6CDF010}" type="datetimeFigureOut">
              <a:rPr lang="id-ID" smtClean="0"/>
              <a:pPr/>
              <a:t>10/02/2017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202B9E-E9EF-4DC8-A6B2-B0BF98DB9659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8281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LDK KOMAP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D" dirty="0" smtClean="0"/>
              <a:t>5</a:t>
            </a:r>
            <a:r>
              <a:rPr lang="en-ID" b="1" dirty="0" smtClean="0"/>
              <a:t>. Positive thinking</a:t>
            </a:r>
          </a:p>
          <a:p>
            <a:r>
              <a:rPr lang="en-ID" dirty="0" err="1" smtClean="0"/>
              <a:t>Ini</a:t>
            </a:r>
            <a:r>
              <a:rPr lang="en-ID" dirty="0" smtClean="0"/>
              <a:t>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 smtClean="0"/>
              <a:t>hal</a:t>
            </a:r>
            <a:r>
              <a:rPr lang="en-ID" dirty="0" smtClean="0"/>
              <a:t> yang fundamental, </a:t>
            </a:r>
            <a:r>
              <a:rPr lang="en-ID" dirty="0" err="1" smtClean="0"/>
              <a:t>menilai</a:t>
            </a:r>
            <a:r>
              <a:rPr lang="en-ID" dirty="0" smtClean="0"/>
              <a:t> </a:t>
            </a:r>
            <a:r>
              <a:rPr lang="en-ID" dirty="0" err="1" smtClean="0"/>
              <a:t>seseorang</a:t>
            </a:r>
            <a:r>
              <a:rPr lang="en-ID" dirty="0" smtClean="0"/>
              <a:t> </a:t>
            </a:r>
            <a:r>
              <a:rPr lang="en-ID" dirty="0" err="1" smtClean="0"/>
              <a:t>jangan</a:t>
            </a:r>
            <a:r>
              <a:rPr lang="en-ID" dirty="0" smtClean="0"/>
              <a:t> </a:t>
            </a:r>
            <a:r>
              <a:rPr lang="en-ID" dirty="0" err="1" smtClean="0"/>
              <a:t>hanya</a:t>
            </a:r>
            <a:r>
              <a:rPr lang="en-ID" dirty="0" smtClean="0"/>
              <a:t> </a:t>
            </a:r>
            <a:r>
              <a:rPr lang="en-ID" dirty="0" err="1" smtClean="0"/>
              <a:t>dari</a:t>
            </a:r>
            <a:r>
              <a:rPr lang="en-ID" dirty="0" smtClean="0"/>
              <a:t> </a:t>
            </a:r>
            <a:r>
              <a:rPr lang="en-ID" dirty="0" err="1" smtClean="0"/>
              <a:t>penampilan</a:t>
            </a:r>
            <a:r>
              <a:rPr lang="en-ID" dirty="0" smtClean="0"/>
              <a:t>, </a:t>
            </a:r>
            <a:r>
              <a:rPr lang="en-ID" dirty="0" err="1" smtClean="0"/>
              <a:t>tetapi</a:t>
            </a:r>
            <a:r>
              <a:rPr lang="en-ID" dirty="0" smtClean="0"/>
              <a:t> </a:t>
            </a:r>
            <a:r>
              <a:rPr lang="en-ID" dirty="0" err="1" smtClean="0"/>
              <a:t>dilihat</a:t>
            </a:r>
            <a:r>
              <a:rPr lang="en-ID" dirty="0" smtClean="0"/>
              <a:t> </a:t>
            </a:r>
            <a:r>
              <a:rPr lang="en-ID" dirty="0" err="1" smtClean="0"/>
              <a:t>kontribusinya</a:t>
            </a:r>
            <a:r>
              <a:rPr lang="en-ID" dirty="0" smtClean="0"/>
              <a:t>.</a:t>
            </a:r>
          </a:p>
          <a:p>
            <a:pPr marL="0" indent="0">
              <a:buNone/>
            </a:pPr>
            <a:r>
              <a:rPr lang="en-ID" i="1" dirty="0" err="1" smtClean="0"/>
              <a:t>Jangan</a:t>
            </a:r>
            <a:r>
              <a:rPr lang="en-ID" i="1" dirty="0" smtClean="0"/>
              <a:t> </a:t>
            </a:r>
            <a:r>
              <a:rPr lang="en-ID" i="1" dirty="0" err="1" smtClean="0"/>
              <a:t>nilai</a:t>
            </a:r>
            <a:r>
              <a:rPr lang="en-ID" i="1" dirty="0" smtClean="0"/>
              <a:t> </a:t>
            </a:r>
            <a:r>
              <a:rPr lang="en-ID" i="1" dirty="0" err="1" smtClean="0"/>
              <a:t>seseorang</a:t>
            </a:r>
            <a:r>
              <a:rPr lang="en-ID" i="1" dirty="0" smtClean="0"/>
              <a:t> </a:t>
            </a:r>
            <a:r>
              <a:rPr lang="en-ID" i="1" dirty="0" err="1" smtClean="0"/>
              <a:t>hanya</a:t>
            </a:r>
            <a:r>
              <a:rPr lang="en-ID" i="1" dirty="0" smtClean="0"/>
              <a:t> </a:t>
            </a:r>
            <a:r>
              <a:rPr lang="en-ID" i="1" dirty="0" err="1" smtClean="0"/>
              <a:t>dari</a:t>
            </a:r>
            <a:r>
              <a:rPr lang="en-ID" i="1" dirty="0" smtClean="0"/>
              <a:t> </a:t>
            </a:r>
            <a:r>
              <a:rPr lang="en-ID" i="1" dirty="0" err="1" smtClean="0"/>
              <a:t>jerawat</a:t>
            </a:r>
            <a:r>
              <a:rPr lang="en-ID" i="1" dirty="0" smtClean="0"/>
              <a:t> yang </a:t>
            </a:r>
            <a:r>
              <a:rPr lang="en-ID" i="1" dirty="0" err="1" smtClean="0"/>
              <a:t>ada</a:t>
            </a:r>
            <a:r>
              <a:rPr lang="en-ID" i="1" dirty="0" smtClean="0"/>
              <a:t> di </a:t>
            </a:r>
            <a:r>
              <a:rPr lang="en-ID" i="1" dirty="0" err="1" smtClean="0"/>
              <a:t>wajahnya</a:t>
            </a:r>
            <a:endParaRPr lang="en-ID" i="1" dirty="0" smtClean="0"/>
          </a:p>
          <a:p>
            <a:pPr marL="0" indent="0">
              <a:buNone/>
            </a:pPr>
            <a:r>
              <a:rPr lang="en-ID" dirty="0" smtClean="0"/>
              <a:t>6. </a:t>
            </a:r>
            <a:r>
              <a:rPr lang="en-ID" b="1" dirty="0" err="1" smtClean="0"/>
              <a:t>Kerjasama</a:t>
            </a:r>
            <a:endParaRPr lang="en-ID" b="1" dirty="0" smtClean="0"/>
          </a:p>
          <a:p>
            <a:r>
              <a:rPr lang="en-ID" dirty="0" err="1" smtClean="0"/>
              <a:t>Kerjasama</a:t>
            </a:r>
            <a:r>
              <a:rPr lang="en-ID" dirty="0" smtClean="0"/>
              <a:t> yang </a:t>
            </a:r>
            <a:r>
              <a:rPr lang="en-ID" dirty="0" err="1" smtClean="0"/>
              <a:t>iklas</a:t>
            </a:r>
            <a:r>
              <a:rPr lang="en-ID" dirty="0" smtClean="0"/>
              <a:t> </a:t>
            </a:r>
            <a:r>
              <a:rPr lang="en-ID" dirty="0" err="1" smtClean="0"/>
              <a:t>tanpa</a:t>
            </a:r>
            <a:r>
              <a:rPr lang="en-ID" dirty="0" smtClean="0"/>
              <a:t> </a:t>
            </a:r>
            <a:r>
              <a:rPr lang="en-ID" dirty="0" err="1" smtClean="0"/>
              <a:t>kepentingan</a:t>
            </a:r>
            <a:r>
              <a:rPr lang="en-ID" dirty="0" smtClean="0"/>
              <a:t> </a:t>
            </a:r>
            <a:r>
              <a:rPr lang="en-ID" dirty="0" err="1" smtClean="0"/>
              <a:t>terselubung</a:t>
            </a:r>
            <a:endParaRPr lang="en-ID" dirty="0" smtClean="0"/>
          </a:p>
          <a:p>
            <a:pPr marL="0" indent="0">
              <a:buNone/>
            </a:pPr>
            <a:r>
              <a:rPr lang="en-ID" i="1" dirty="0" smtClean="0"/>
              <a:t>Kita </a:t>
            </a:r>
            <a:r>
              <a:rPr lang="en-ID" i="1" dirty="0" err="1" smtClean="0"/>
              <a:t>tidak</a:t>
            </a:r>
            <a:r>
              <a:rPr lang="en-ID" i="1" dirty="0" smtClean="0"/>
              <a:t> </a:t>
            </a:r>
            <a:r>
              <a:rPr lang="en-ID" i="1" dirty="0" err="1" smtClean="0"/>
              <a:t>perlu</a:t>
            </a:r>
            <a:r>
              <a:rPr lang="en-ID" i="1" dirty="0" smtClean="0"/>
              <a:t> </a:t>
            </a:r>
            <a:r>
              <a:rPr lang="en-ID" i="1" dirty="0" err="1" smtClean="0"/>
              <a:t>mencari</a:t>
            </a:r>
            <a:r>
              <a:rPr lang="en-ID" i="1" dirty="0" smtClean="0"/>
              <a:t> orang yang </a:t>
            </a:r>
            <a:r>
              <a:rPr lang="en-ID" i="1" dirty="0" err="1" smtClean="0"/>
              <a:t>sempurna</a:t>
            </a:r>
            <a:r>
              <a:rPr lang="en-ID" i="1" dirty="0" smtClean="0"/>
              <a:t>, </a:t>
            </a:r>
            <a:r>
              <a:rPr lang="en-ID" i="1" dirty="0" err="1" smtClean="0"/>
              <a:t>tapi</a:t>
            </a:r>
            <a:r>
              <a:rPr lang="en-ID" i="1" dirty="0" smtClean="0"/>
              <a:t> orang yang </a:t>
            </a:r>
            <a:r>
              <a:rPr lang="en-ID" i="1" dirty="0" err="1" smtClean="0"/>
              <a:t>mau</a:t>
            </a:r>
            <a:r>
              <a:rPr lang="en-ID" i="1" dirty="0" smtClean="0"/>
              <a:t> </a:t>
            </a:r>
            <a:r>
              <a:rPr lang="en-ID" i="1" dirty="0" err="1" smtClean="0"/>
              <a:t>mengerti</a:t>
            </a:r>
            <a:r>
              <a:rPr lang="en-ID" i="1" dirty="0" smtClean="0"/>
              <a:t> </a:t>
            </a:r>
            <a:r>
              <a:rPr lang="en-ID" i="1" dirty="0" err="1" smtClean="0"/>
              <a:t>kita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27915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D" dirty="0" smtClean="0"/>
              <a:t>7. </a:t>
            </a:r>
            <a:r>
              <a:rPr lang="en-ID" b="1" dirty="0" err="1" smtClean="0"/>
              <a:t>Rela</a:t>
            </a:r>
            <a:r>
              <a:rPr lang="en-ID" b="1" dirty="0" smtClean="0"/>
              <a:t> </a:t>
            </a:r>
            <a:r>
              <a:rPr lang="en-ID" b="1" dirty="0" err="1" smtClean="0"/>
              <a:t>berkorban</a:t>
            </a:r>
            <a:endParaRPr lang="en-ID" b="1" dirty="0" smtClean="0"/>
          </a:p>
          <a:p>
            <a:r>
              <a:rPr lang="en-ID" dirty="0" err="1" smtClean="0"/>
              <a:t>Mengorbankan</a:t>
            </a:r>
            <a:r>
              <a:rPr lang="en-ID" dirty="0" smtClean="0"/>
              <a:t> </a:t>
            </a:r>
            <a:r>
              <a:rPr lang="en-ID" dirty="0" err="1" smtClean="0"/>
              <a:t>waktu</a:t>
            </a:r>
            <a:r>
              <a:rPr lang="en-ID" dirty="0" smtClean="0"/>
              <a:t>, </a:t>
            </a:r>
            <a:r>
              <a:rPr lang="en-ID" dirty="0" err="1" smtClean="0"/>
              <a:t>materi</a:t>
            </a:r>
            <a:r>
              <a:rPr lang="en-ID" dirty="0" smtClean="0"/>
              <a:t>, </a:t>
            </a:r>
            <a:r>
              <a:rPr lang="en-ID" dirty="0" err="1" smtClean="0"/>
              <a:t>pemikiran</a:t>
            </a:r>
            <a:r>
              <a:rPr lang="en-ID" dirty="0" smtClean="0"/>
              <a:t> </a:t>
            </a:r>
            <a:r>
              <a:rPr lang="en-ID" dirty="0" err="1" smtClean="0"/>
              <a:t>bahkan</a:t>
            </a:r>
            <a:r>
              <a:rPr lang="en-ID" dirty="0" smtClean="0"/>
              <a:t> </a:t>
            </a:r>
            <a:r>
              <a:rPr lang="en-ID" dirty="0" err="1" smtClean="0"/>
              <a:t>perasaan</a:t>
            </a:r>
            <a:endParaRPr lang="en-ID" dirty="0" smtClean="0"/>
          </a:p>
          <a:p>
            <a:pPr marL="0" indent="0">
              <a:buNone/>
            </a:pPr>
            <a:r>
              <a:rPr lang="en-ID" dirty="0" smtClean="0"/>
              <a:t>8. </a:t>
            </a:r>
            <a:r>
              <a:rPr lang="en-ID" b="1" dirty="0" err="1" smtClean="0"/>
              <a:t>Tantangan</a:t>
            </a:r>
            <a:r>
              <a:rPr lang="en-ID" b="1" dirty="0" smtClean="0"/>
              <a:t> </a:t>
            </a:r>
            <a:r>
              <a:rPr lang="en-ID" b="1" dirty="0" err="1" smtClean="0"/>
              <a:t>dan</a:t>
            </a:r>
            <a:r>
              <a:rPr lang="en-ID" b="1" dirty="0" smtClean="0"/>
              <a:t> </a:t>
            </a:r>
            <a:r>
              <a:rPr lang="en-ID" b="1" dirty="0" err="1" smtClean="0"/>
              <a:t>Rintangan</a:t>
            </a:r>
            <a:endParaRPr lang="en-ID" b="1" dirty="0" smtClean="0"/>
          </a:p>
          <a:p>
            <a:r>
              <a:rPr lang="en-ID" dirty="0" err="1" smtClean="0"/>
              <a:t>Semua</a:t>
            </a:r>
            <a:r>
              <a:rPr lang="en-ID" dirty="0" smtClean="0"/>
              <a:t> </a:t>
            </a:r>
            <a:r>
              <a:rPr lang="en-ID" dirty="0" err="1" smtClean="0"/>
              <a:t>dihadapi</a:t>
            </a:r>
            <a:r>
              <a:rPr lang="en-ID" dirty="0" smtClean="0"/>
              <a:t> </a:t>
            </a:r>
            <a:r>
              <a:rPr lang="en-ID" dirty="0" err="1" smtClean="0"/>
              <a:t>bersama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dicari</a:t>
            </a:r>
            <a:r>
              <a:rPr lang="en-ID" dirty="0" smtClean="0"/>
              <a:t> </a:t>
            </a:r>
            <a:r>
              <a:rPr lang="en-ID" dirty="0" err="1" smtClean="0"/>
              <a:t>solusinya</a:t>
            </a:r>
            <a:endParaRPr lang="en-ID" dirty="0" smtClean="0"/>
          </a:p>
          <a:p>
            <a:pPr marL="0" indent="0">
              <a:buNone/>
            </a:pPr>
            <a:r>
              <a:rPr lang="en-ID" i="1" dirty="0" err="1" smtClean="0"/>
              <a:t>Semua</a:t>
            </a:r>
            <a:r>
              <a:rPr lang="en-ID" i="1" dirty="0" smtClean="0"/>
              <a:t> orang </a:t>
            </a:r>
            <a:r>
              <a:rPr lang="en-ID" i="1" dirty="0" err="1" smtClean="0"/>
              <a:t>bisa</a:t>
            </a:r>
            <a:r>
              <a:rPr lang="en-ID" i="1" dirty="0" smtClean="0"/>
              <a:t> </a:t>
            </a:r>
            <a:r>
              <a:rPr lang="en-ID" i="1" dirty="0" err="1" smtClean="0"/>
              <a:t>mendengar</a:t>
            </a:r>
            <a:r>
              <a:rPr lang="en-ID" i="1" dirty="0" smtClean="0"/>
              <a:t> </a:t>
            </a:r>
            <a:r>
              <a:rPr lang="en-ID" i="1" dirty="0" err="1" smtClean="0"/>
              <a:t>apa</a:t>
            </a:r>
            <a:r>
              <a:rPr lang="en-ID" i="1" dirty="0" smtClean="0"/>
              <a:t> yang </a:t>
            </a:r>
            <a:r>
              <a:rPr lang="en-ID" i="1" dirty="0" err="1" smtClean="0"/>
              <a:t>kamu</a:t>
            </a:r>
            <a:r>
              <a:rPr lang="en-ID" i="1" dirty="0" smtClean="0"/>
              <a:t> </a:t>
            </a:r>
            <a:r>
              <a:rPr lang="en-ID" i="1" dirty="0" err="1" smtClean="0"/>
              <a:t>katakan</a:t>
            </a:r>
            <a:r>
              <a:rPr lang="en-ID" i="1" dirty="0" smtClean="0"/>
              <a:t>.  </a:t>
            </a:r>
            <a:r>
              <a:rPr lang="en-ID" i="1" dirty="0" err="1" smtClean="0"/>
              <a:t>Seorang</a:t>
            </a:r>
            <a:r>
              <a:rPr lang="en-ID" i="1" dirty="0" smtClean="0"/>
              <a:t> </a:t>
            </a:r>
            <a:r>
              <a:rPr lang="en-ID" i="1" dirty="0" err="1"/>
              <a:t>t</a:t>
            </a:r>
            <a:r>
              <a:rPr lang="en-ID" i="1" dirty="0" err="1" smtClean="0"/>
              <a:t>eman</a:t>
            </a:r>
            <a:r>
              <a:rPr lang="en-ID" i="1" dirty="0" smtClean="0"/>
              <a:t> </a:t>
            </a:r>
            <a:r>
              <a:rPr lang="en-ID" i="1" dirty="0" err="1" smtClean="0"/>
              <a:t>akan</a:t>
            </a:r>
            <a:r>
              <a:rPr lang="en-ID" i="1" dirty="0" smtClean="0"/>
              <a:t> </a:t>
            </a:r>
            <a:r>
              <a:rPr lang="en-ID" i="1" dirty="0" err="1" smtClean="0"/>
              <a:t>mendengarkan</a:t>
            </a:r>
            <a:r>
              <a:rPr lang="en-ID" i="1" dirty="0" smtClean="0"/>
              <a:t> </a:t>
            </a:r>
            <a:r>
              <a:rPr lang="en-ID" i="1" dirty="0" err="1" smtClean="0"/>
              <a:t>dengan</a:t>
            </a:r>
            <a:r>
              <a:rPr lang="en-ID" i="1" dirty="0" smtClean="0"/>
              <a:t> </a:t>
            </a:r>
            <a:r>
              <a:rPr lang="en-ID" i="1" dirty="0" err="1" smtClean="0"/>
              <a:t>baik</a:t>
            </a:r>
            <a:r>
              <a:rPr lang="en-ID" i="1" dirty="0" smtClean="0"/>
              <a:t> </a:t>
            </a:r>
            <a:r>
              <a:rPr lang="en-ID" i="1" dirty="0" err="1" smtClean="0"/>
              <a:t>apa</a:t>
            </a:r>
            <a:r>
              <a:rPr lang="en-ID" i="1" dirty="0" smtClean="0"/>
              <a:t> yang </a:t>
            </a:r>
            <a:r>
              <a:rPr lang="en-ID" i="1" dirty="0" err="1" smtClean="0"/>
              <a:t>kamu</a:t>
            </a:r>
            <a:r>
              <a:rPr lang="en-ID" i="1" dirty="0" smtClean="0"/>
              <a:t> </a:t>
            </a:r>
            <a:r>
              <a:rPr lang="en-ID" i="1" dirty="0" err="1" smtClean="0"/>
              <a:t>katakan</a:t>
            </a:r>
            <a:r>
              <a:rPr lang="en-ID" i="1" dirty="0" smtClean="0"/>
              <a:t>. </a:t>
            </a:r>
            <a:r>
              <a:rPr lang="en-ID" i="1" dirty="0" err="1" smtClean="0"/>
              <a:t>Tetapi</a:t>
            </a:r>
            <a:r>
              <a:rPr lang="en-ID" i="1" dirty="0" smtClean="0"/>
              <a:t> </a:t>
            </a:r>
            <a:r>
              <a:rPr lang="en-ID" i="1" dirty="0" err="1" smtClean="0"/>
              <a:t>teman</a:t>
            </a:r>
            <a:r>
              <a:rPr lang="en-ID" i="1" dirty="0" smtClean="0"/>
              <a:t> yang </a:t>
            </a:r>
            <a:r>
              <a:rPr lang="en-ID" i="1" dirty="0" err="1" smtClean="0"/>
              <a:t>baik</a:t>
            </a:r>
            <a:r>
              <a:rPr lang="en-ID" i="1" dirty="0" smtClean="0"/>
              <a:t>, </a:t>
            </a:r>
            <a:r>
              <a:rPr lang="en-ID" i="1" dirty="0" err="1" smtClean="0"/>
              <a:t>bahkan</a:t>
            </a:r>
            <a:r>
              <a:rPr lang="en-ID" i="1" dirty="0" smtClean="0"/>
              <a:t> </a:t>
            </a:r>
            <a:r>
              <a:rPr lang="en-ID" i="1" dirty="0" err="1" smtClean="0"/>
              <a:t>bisa</a:t>
            </a:r>
            <a:r>
              <a:rPr lang="en-ID" i="1" dirty="0" smtClean="0"/>
              <a:t> </a:t>
            </a:r>
            <a:r>
              <a:rPr lang="en-ID" i="1" dirty="0" err="1" smtClean="0"/>
              <a:t>mendengarkan</a:t>
            </a:r>
            <a:r>
              <a:rPr lang="en-ID" i="1" dirty="0" smtClean="0"/>
              <a:t> </a:t>
            </a:r>
            <a:r>
              <a:rPr lang="en-ID" i="1" dirty="0" err="1" smtClean="0"/>
              <a:t>apa</a:t>
            </a:r>
            <a:r>
              <a:rPr lang="en-ID" i="1" dirty="0" smtClean="0"/>
              <a:t> yang </a:t>
            </a:r>
            <a:r>
              <a:rPr lang="en-ID" i="1" dirty="0" err="1" smtClean="0"/>
              <a:t>tidak</a:t>
            </a:r>
            <a:r>
              <a:rPr lang="en-ID" i="1" dirty="0" smtClean="0"/>
              <a:t> </a:t>
            </a:r>
            <a:r>
              <a:rPr lang="en-ID" i="1" dirty="0" err="1" smtClean="0"/>
              <a:t>kamu</a:t>
            </a:r>
            <a:r>
              <a:rPr lang="en-ID" i="1" dirty="0" smtClean="0"/>
              <a:t> </a:t>
            </a:r>
            <a:r>
              <a:rPr lang="en-ID" i="1" dirty="0" err="1" smtClean="0"/>
              <a:t>katakan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363885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d-ID" dirty="0"/>
              <a:t> </a:t>
            </a:r>
            <a:r>
              <a:rPr lang="id-ID" dirty="0" smtClean="0"/>
              <a:t>  </a:t>
            </a:r>
          </a:p>
          <a:p>
            <a:pPr algn="ctr">
              <a:buNone/>
            </a:pPr>
            <a:r>
              <a:rPr lang="en-US" sz="3900" b="1" dirty="0" err="1" smtClean="0"/>
              <a:t>Saya</a:t>
            </a:r>
            <a:r>
              <a:rPr lang="en-US" sz="3900" b="1" dirty="0" smtClean="0"/>
              <a:t>  </a:t>
            </a:r>
            <a:r>
              <a:rPr lang="en-US" sz="3900" b="1" dirty="0" err="1" smtClean="0"/>
              <a:t>yakin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bahwa</a:t>
            </a:r>
            <a:r>
              <a:rPr lang="en-US" sz="3900" b="1" dirty="0" smtClean="0"/>
              <a:t> PEMIMPIN </a:t>
            </a:r>
            <a:r>
              <a:rPr lang="en-US" sz="3900" b="1" dirty="0" smtClean="0"/>
              <a:t>SEJATI</a:t>
            </a:r>
            <a:r>
              <a:rPr lang="id-ID" sz="3900" b="1" dirty="0" smtClean="0"/>
              <a:t> </a:t>
            </a:r>
            <a:r>
              <a:rPr lang="en-US" sz="3900" b="1" dirty="0" err="1" smtClean="0"/>
              <a:t>adalah</a:t>
            </a:r>
            <a:r>
              <a:rPr lang="en-US" sz="3900" b="1" dirty="0" smtClean="0"/>
              <a:t> : </a:t>
            </a:r>
            <a:r>
              <a:rPr lang="en-US" sz="3900" b="1" dirty="0" err="1" smtClean="0"/>
              <a:t>seseorang</a:t>
            </a:r>
            <a:r>
              <a:rPr lang="id-ID" sz="3900" b="1" dirty="0" smtClean="0"/>
              <a:t> </a:t>
            </a:r>
            <a:r>
              <a:rPr lang="en-US" sz="3900" b="1" dirty="0" smtClean="0"/>
              <a:t>yang </a:t>
            </a:r>
            <a:r>
              <a:rPr lang="en-US" sz="3900" b="1" dirty="0" err="1" smtClean="0"/>
              <a:t>menginspirasikan</a:t>
            </a:r>
            <a:r>
              <a:rPr lang="en-US" sz="3900" b="1" dirty="0" smtClean="0"/>
              <a:t> orang lain </a:t>
            </a:r>
            <a:r>
              <a:rPr lang="en-US" sz="3900" b="1" dirty="0" err="1" smtClean="0"/>
              <a:t>menjadi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siapa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mereka</a:t>
            </a:r>
            <a:r>
              <a:rPr lang="id-ID" sz="3900" b="1" dirty="0" smtClean="0"/>
              <a:t> </a:t>
            </a:r>
            <a:r>
              <a:rPr lang="en-US" sz="3900" b="1" dirty="0" err="1" smtClean="0"/>
              <a:t>sebenarnya</a:t>
            </a:r>
            <a:r>
              <a:rPr lang="en-ID" sz="3900" b="1" dirty="0"/>
              <a:t> </a:t>
            </a:r>
            <a:r>
              <a:rPr lang="en-ID" sz="3900" b="1" dirty="0" err="1" smtClean="0"/>
              <a:t>dan</a:t>
            </a:r>
            <a:r>
              <a:rPr lang="en-ID" sz="3900" b="1" dirty="0" smtClean="0"/>
              <a:t> </a:t>
            </a:r>
            <a:r>
              <a:rPr lang="en-ID" sz="3900" b="1" dirty="0" err="1" smtClean="0"/>
              <a:t>ingatlah</a:t>
            </a:r>
            <a:r>
              <a:rPr lang="en-ID" sz="3900" b="1" dirty="0" smtClean="0"/>
              <a:t> </a:t>
            </a:r>
            <a:r>
              <a:rPr lang="en-ID" sz="3900" b="1" dirty="0" err="1" smtClean="0"/>
              <a:t>selalu</a:t>
            </a:r>
            <a:r>
              <a:rPr lang="en-ID" sz="3900" b="1" dirty="0" smtClean="0"/>
              <a:t> </a:t>
            </a:r>
            <a:r>
              <a:rPr lang="en-ID" sz="3900" b="1" dirty="0" err="1" smtClean="0"/>
              <a:t>bahwa</a:t>
            </a:r>
            <a:r>
              <a:rPr lang="en-ID" sz="3900" b="1" dirty="0" smtClean="0"/>
              <a:t> </a:t>
            </a:r>
            <a:r>
              <a:rPr lang="en-ID" sz="3900" b="1" i="1" dirty="0" smtClean="0"/>
              <a:t>teamwork makes the dream work</a:t>
            </a:r>
            <a:endParaRPr lang="en-ID" sz="3900" b="1" i="1" dirty="0" smtClean="0"/>
          </a:p>
          <a:p>
            <a:pPr algn="ctr">
              <a:buNone/>
            </a:pPr>
            <a:r>
              <a:rPr lang="id-ID" sz="3900" b="1" dirty="0" smtClean="0"/>
              <a:t> </a:t>
            </a:r>
            <a:endParaRPr lang="id-ID" sz="3900" b="1" dirty="0" smtClean="0"/>
          </a:p>
          <a:p>
            <a:pPr>
              <a:buNone/>
            </a:pPr>
            <a:endParaRPr lang="id-ID" dirty="0"/>
          </a:p>
          <a:p>
            <a:pPr>
              <a:buNone/>
            </a:pPr>
            <a:r>
              <a:rPr lang="id-ID" sz="3600" b="1" dirty="0" smtClean="0"/>
              <a:t>     </a:t>
            </a:r>
            <a:endParaRPr lang="id-ID" sz="36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Mau Jadi Apa?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5400" dirty="0" smtClean="0"/>
              <a:t>Pemimpi ?</a:t>
            </a:r>
          </a:p>
          <a:p>
            <a:pPr algn="ctr"/>
            <a:r>
              <a:rPr lang="id-ID" sz="5400" dirty="0" smtClean="0"/>
              <a:t>Pimpinan ?</a:t>
            </a:r>
          </a:p>
          <a:p>
            <a:pPr algn="ctr"/>
            <a:r>
              <a:rPr lang="id-ID" sz="5400" dirty="0" smtClean="0"/>
              <a:t>Pemimpin ?</a:t>
            </a:r>
            <a:endParaRPr lang="id-ID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Sebuah Pilihan...</a:t>
            </a:r>
            <a:endParaRPr lang="id-ID" dirty="0"/>
          </a:p>
        </p:txBody>
      </p:sp>
      <p:pic>
        <p:nvPicPr>
          <p:cNvPr id="4" name="Content Placeholder 3" descr="Boss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772816"/>
            <a:ext cx="6624736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 descr="leadershi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1817" y="915337"/>
            <a:ext cx="7488832" cy="46506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D" dirty="0" err="1" smtClean="0"/>
              <a:t>Punya</a:t>
            </a:r>
            <a:r>
              <a:rPr lang="en-ID" dirty="0" smtClean="0"/>
              <a:t> </a:t>
            </a:r>
            <a:r>
              <a:rPr lang="en-ID" dirty="0" err="1" smtClean="0"/>
              <a:t>karakter</a:t>
            </a:r>
            <a:r>
              <a:rPr lang="en-ID" dirty="0" smtClean="0"/>
              <a:t> yang </a:t>
            </a:r>
            <a:r>
              <a:rPr lang="en-ID" dirty="0" err="1" smtClean="0"/>
              <a:t>mana</a:t>
            </a:r>
            <a:r>
              <a:rPr lang="en-ID" dirty="0" smtClean="0"/>
              <a:t> ?</a:t>
            </a:r>
            <a:endParaRPr lang="id-ID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201521"/>
              </p:ext>
            </p:extLst>
          </p:nvPr>
        </p:nvGraphicFramePr>
        <p:xfrm>
          <a:off x="683568" y="1844824"/>
          <a:ext cx="7849121" cy="4376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456384"/>
                <a:gridCol w="3744665"/>
              </a:tblGrid>
              <a:tr h="469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MANAGER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LEADER</a:t>
                      </a:r>
                    </a:p>
                  </a:txBody>
                  <a:tcPr marL="68576" marR="68576" marT="0" marB="0"/>
                </a:tc>
              </a:tr>
              <a:tr h="469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Do the things right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Do the right things</a:t>
                      </a:r>
                    </a:p>
                  </a:txBody>
                  <a:tcPr marL="68576" marR="68576" marT="0" marB="0"/>
                </a:tc>
              </a:tr>
              <a:tr h="469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Administrator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Inovator</a:t>
                      </a:r>
                    </a:p>
                  </a:txBody>
                  <a:tcPr marL="68576" marR="68576" marT="0" marB="0"/>
                </a:tc>
              </a:tr>
              <a:tr h="469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Mantain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Develop</a:t>
                      </a:r>
                    </a:p>
                  </a:txBody>
                  <a:tcPr marL="68576" marR="68576" marT="0" marB="0"/>
                </a:tc>
              </a:tr>
              <a:tr h="7867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Fokus pada aturan, sistem dan struktur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Fokus kepada orang dan emosionalitas</a:t>
                      </a:r>
                    </a:p>
                  </a:txBody>
                  <a:tcPr marL="68576" marR="68576" marT="0" marB="0"/>
                </a:tc>
              </a:tr>
              <a:tr h="7867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Mengontrol sistem dan orang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Menginspirasi orang-orang</a:t>
                      </a:r>
                    </a:p>
                  </a:txBody>
                  <a:tcPr marL="68576" marR="68576" marT="0" marB="0"/>
                </a:tc>
              </a:tr>
              <a:tr h="4695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latin typeface="Calibri"/>
                          <a:ea typeface="Calibri"/>
                          <a:cs typeface="Times New Roman"/>
                        </a:rPr>
                        <a:t>Orientasi jangka pendek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Orientasi jangka panjang</a:t>
                      </a:r>
                    </a:p>
                  </a:txBody>
                  <a:tcPr marL="68576" marR="68576" marT="0" marB="0"/>
                </a:tc>
              </a:tr>
              <a:tr h="3814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Manager Task</a:t>
                      </a:r>
                    </a:p>
                  </a:txBody>
                  <a:tcPr marL="68576" marR="68576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latin typeface="Calibri"/>
                          <a:ea typeface="Calibri"/>
                          <a:cs typeface="Times New Roman"/>
                        </a:rPr>
                        <a:t>Leads people</a:t>
                      </a:r>
                    </a:p>
                  </a:txBody>
                  <a:tcPr marL="68576" marR="685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6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LEADER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200" dirty="0" err="1"/>
              <a:t>Diangkat</a:t>
            </a:r>
            <a:r>
              <a:rPr lang="en-US" sz="3200" dirty="0"/>
              <a:t> </a:t>
            </a:r>
            <a:r>
              <a:rPr lang="en-US" sz="3200" dirty="0" err="1"/>
              <a:t>karena</a:t>
            </a:r>
            <a:r>
              <a:rPr lang="en-US" sz="3200" dirty="0"/>
              <a:t> </a:t>
            </a:r>
            <a:r>
              <a:rPr lang="en-US" sz="3200" dirty="0" err="1"/>
              <a:t>sepakat</a:t>
            </a:r>
            <a:r>
              <a:rPr lang="en-US" sz="3200" dirty="0"/>
              <a:t> </a:t>
            </a:r>
            <a:r>
              <a:rPr lang="en-US" sz="3200" dirty="0" smtClean="0"/>
              <a:t>  </a:t>
            </a:r>
            <a:endParaRPr lang="id-ID" sz="3200" dirty="0" smtClean="0"/>
          </a:p>
          <a:p>
            <a:r>
              <a:rPr lang="en-US" sz="3200" dirty="0" err="1" smtClean="0"/>
              <a:t>Melakukan</a:t>
            </a:r>
            <a:r>
              <a:rPr lang="en-US" sz="3200" dirty="0" smtClean="0"/>
              <a:t> </a:t>
            </a:r>
            <a:r>
              <a:rPr lang="en-US" sz="3200" dirty="0" err="1"/>
              <a:t>hal-hal</a:t>
            </a:r>
            <a:r>
              <a:rPr lang="en-US" sz="3200" dirty="0"/>
              <a:t> </a:t>
            </a:r>
            <a:r>
              <a:rPr lang="en-US" sz="3200" dirty="0" err="1"/>
              <a:t>benar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id-ID" sz="3200" dirty="0" smtClean="0"/>
          </a:p>
          <a:p>
            <a:r>
              <a:rPr lang="en-US" sz="3200" dirty="0" err="1" smtClean="0"/>
              <a:t>Didukung</a:t>
            </a:r>
            <a:r>
              <a:rPr lang="en-US" sz="3200" dirty="0" smtClean="0"/>
              <a:t> </a:t>
            </a:r>
            <a:r>
              <a:rPr lang="en-US" sz="3200" dirty="0" err="1"/>
              <a:t>dari</a:t>
            </a:r>
            <a:r>
              <a:rPr lang="en-US" sz="3200" dirty="0"/>
              <a:t> </a:t>
            </a:r>
            <a:r>
              <a:rPr lang="en-US" sz="3200" dirty="0" err="1"/>
              <a:t>bawah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id-ID" sz="3200" dirty="0" smtClean="0"/>
          </a:p>
          <a:p>
            <a:r>
              <a:rPr lang="en-US" sz="3200" dirty="0" err="1" smtClean="0"/>
              <a:t>Menjadi</a:t>
            </a:r>
            <a:r>
              <a:rPr lang="en-US" sz="3200" dirty="0" smtClean="0"/>
              <a:t> </a:t>
            </a:r>
            <a:r>
              <a:rPr lang="en-US" sz="3200" dirty="0" err="1"/>
              <a:t>secara</a:t>
            </a:r>
            <a:r>
              <a:rPr lang="en-US" sz="3200" dirty="0"/>
              <a:t> </a:t>
            </a:r>
            <a:r>
              <a:rPr lang="en-US" sz="3200" dirty="0" err="1"/>
              <a:t>sukarela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id-ID" sz="3200" dirty="0" smtClean="0"/>
          </a:p>
          <a:p>
            <a:r>
              <a:rPr lang="en-US" sz="3200" dirty="0" err="1" smtClean="0"/>
              <a:t>Menjadi</a:t>
            </a:r>
            <a:r>
              <a:rPr lang="en-US" sz="3200" dirty="0" smtClean="0"/>
              <a:t> </a:t>
            </a:r>
            <a:r>
              <a:rPr lang="en-US" sz="3200" dirty="0" err="1"/>
              <a:t>inspirasi</a:t>
            </a:r>
            <a:r>
              <a:rPr lang="en-US" sz="3200" dirty="0"/>
              <a:t> </a:t>
            </a:r>
            <a:endParaRPr lang="id-ID" sz="3200" dirty="0" smtClean="0"/>
          </a:p>
          <a:p>
            <a:r>
              <a:rPr lang="en-US" sz="3200" dirty="0" err="1" smtClean="0"/>
              <a:t>Berhubungan</a:t>
            </a:r>
            <a:r>
              <a:rPr lang="en-US" sz="3200" dirty="0" smtClean="0"/>
              <a:t> </a:t>
            </a:r>
            <a:r>
              <a:rPr lang="en-US" sz="3200" dirty="0" err="1"/>
              <a:t>dengan</a:t>
            </a:r>
            <a:r>
              <a:rPr lang="en-US" sz="3200" dirty="0"/>
              <a:t> </a:t>
            </a:r>
            <a:r>
              <a:rPr lang="en-US" sz="3200" dirty="0" err="1"/>
              <a:t>orang</a:t>
            </a:r>
            <a:r>
              <a:rPr lang="en-US" sz="3200" dirty="0"/>
              <a:t> </a:t>
            </a:r>
            <a:endParaRPr lang="id-ID" sz="3200" dirty="0" smtClean="0"/>
          </a:p>
          <a:p>
            <a:r>
              <a:rPr lang="en-US" sz="3200" dirty="0" err="1" smtClean="0"/>
              <a:t>Pandangan</a:t>
            </a:r>
            <a:r>
              <a:rPr lang="en-US" sz="3200" dirty="0" smtClean="0"/>
              <a:t> </a:t>
            </a:r>
            <a:r>
              <a:rPr lang="en-US" sz="3200" dirty="0" err="1"/>
              <a:t>jarak</a:t>
            </a:r>
            <a:r>
              <a:rPr lang="en-US" sz="3200" dirty="0"/>
              <a:t> </a:t>
            </a:r>
            <a:r>
              <a:rPr lang="en-US" sz="3200" dirty="0" err="1"/>
              <a:t>jauh</a:t>
            </a:r>
            <a:r>
              <a:rPr lang="en-US" sz="3200" dirty="0"/>
              <a:t> </a:t>
            </a:r>
            <a:r>
              <a:rPr lang="en-US" sz="3200" dirty="0" smtClean="0"/>
              <a:t> </a:t>
            </a:r>
            <a:endParaRPr lang="id-ID" sz="3200" dirty="0" smtClean="0"/>
          </a:p>
          <a:p>
            <a:r>
              <a:rPr lang="en-US" sz="3200" dirty="0" err="1" smtClean="0"/>
              <a:t>Menentukan</a:t>
            </a:r>
            <a:r>
              <a:rPr lang="en-US" sz="3200" dirty="0" smtClean="0"/>
              <a:t> </a:t>
            </a:r>
            <a:r>
              <a:rPr lang="en-US" sz="3200" dirty="0"/>
              <a:t>Goal </a:t>
            </a:r>
            <a:r>
              <a:rPr lang="en-US" sz="3200" dirty="0" smtClean="0"/>
              <a:t> </a:t>
            </a:r>
            <a:endParaRPr lang="id-ID" sz="3200" dirty="0" smtClean="0"/>
          </a:p>
          <a:p>
            <a:r>
              <a:rPr lang="en-US" sz="3200" dirty="0" err="1" smtClean="0"/>
              <a:t>Bertanya</a:t>
            </a:r>
            <a:r>
              <a:rPr lang="en-US" sz="3200" dirty="0" smtClean="0"/>
              <a:t> </a:t>
            </a:r>
            <a:r>
              <a:rPr lang="en-US" sz="3200" dirty="0" err="1"/>
              <a:t>apa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kenapa</a:t>
            </a:r>
            <a:r>
              <a:rPr lang="en-US" sz="3200" dirty="0"/>
              <a:t> </a:t>
            </a:r>
            <a:endParaRPr lang="id-ID" sz="3200" dirty="0" smtClean="0"/>
          </a:p>
          <a:p>
            <a:r>
              <a:rPr lang="en-US" sz="3200" dirty="0" err="1" smtClean="0"/>
              <a:t>Menaruh</a:t>
            </a:r>
            <a:r>
              <a:rPr lang="en-US" sz="3200" dirty="0" smtClean="0"/>
              <a:t> </a:t>
            </a:r>
            <a:r>
              <a:rPr lang="en-US" sz="3200" dirty="0" err="1"/>
              <a:t>mata</a:t>
            </a:r>
            <a:r>
              <a:rPr lang="en-US" sz="3200" dirty="0"/>
              <a:t> </a:t>
            </a:r>
            <a:r>
              <a:rPr lang="en-US" sz="3200" dirty="0" err="1"/>
              <a:t>pada</a:t>
            </a:r>
            <a:r>
              <a:rPr lang="en-US" sz="3200" dirty="0"/>
              <a:t> </a:t>
            </a:r>
            <a:r>
              <a:rPr lang="en-US" sz="3200" dirty="0" err="1"/>
              <a:t>masa</a:t>
            </a:r>
            <a:r>
              <a:rPr lang="en-US" sz="3200" dirty="0"/>
              <a:t> </a:t>
            </a:r>
            <a:r>
              <a:rPr lang="en-US" sz="3200" dirty="0" err="1" smtClean="0"/>
              <a:t>depan</a:t>
            </a:r>
            <a:endParaRPr lang="id-ID" sz="3200" dirty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Teamwork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ID" dirty="0" smtClean="0"/>
              <a:t>Teamwork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 smtClean="0"/>
              <a:t>kerjasama</a:t>
            </a:r>
            <a:r>
              <a:rPr lang="en-ID" dirty="0" smtClean="0"/>
              <a:t> </a:t>
            </a:r>
            <a:r>
              <a:rPr lang="en-ID" dirty="0" err="1" smtClean="0"/>
              <a:t>dalam</a:t>
            </a:r>
            <a:r>
              <a:rPr lang="en-ID" dirty="0" smtClean="0"/>
              <a:t> </a:t>
            </a:r>
            <a:r>
              <a:rPr lang="en-ID" dirty="0" err="1" smtClean="0"/>
              <a:t>tim</a:t>
            </a:r>
            <a:r>
              <a:rPr lang="en-ID" dirty="0" smtClean="0"/>
              <a:t> yang </a:t>
            </a:r>
            <a:r>
              <a:rPr lang="en-ID" dirty="0" err="1" smtClean="0"/>
              <a:t>biasanya</a:t>
            </a:r>
            <a:r>
              <a:rPr lang="en-ID" dirty="0" smtClean="0"/>
              <a:t> </a:t>
            </a:r>
            <a:r>
              <a:rPr lang="en-ID" dirty="0" err="1" smtClean="0"/>
              <a:t>dibentuk</a:t>
            </a:r>
            <a:r>
              <a:rPr lang="en-ID" dirty="0" smtClean="0"/>
              <a:t> </a:t>
            </a:r>
            <a:r>
              <a:rPr lang="en-ID" dirty="0" err="1" smtClean="0"/>
              <a:t>dari</a:t>
            </a:r>
            <a:r>
              <a:rPr lang="en-ID" dirty="0" smtClean="0"/>
              <a:t> </a:t>
            </a:r>
            <a:r>
              <a:rPr lang="en-ID" dirty="0" err="1" smtClean="0"/>
              <a:t>beragam</a:t>
            </a:r>
            <a:r>
              <a:rPr lang="en-ID" dirty="0" smtClean="0"/>
              <a:t> </a:t>
            </a:r>
            <a:r>
              <a:rPr lang="en-ID" dirty="0" err="1" smtClean="0"/>
              <a:t>divisi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kepentingan</a:t>
            </a:r>
            <a:endParaRPr lang="en-ID" dirty="0" smtClean="0"/>
          </a:p>
          <a:p>
            <a:r>
              <a:rPr lang="en-ID" dirty="0" err="1" smtClean="0"/>
              <a:t>Sama</a:t>
            </a:r>
            <a:r>
              <a:rPr lang="en-ID" dirty="0" smtClean="0"/>
              <a:t> – </a:t>
            </a:r>
            <a:r>
              <a:rPr lang="en-ID" dirty="0" err="1" smtClean="0"/>
              <a:t>sama</a:t>
            </a:r>
            <a:r>
              <a:rPr lang="en-ID" dirty="0" smtClean="0"/>
              <a:t> </a:t>
            </a:r>
            <a:r>
              <a:rPr lang="en-ID" dirty="0" err="1" smtClean="0"/>
              <a:t>bekerja</a:t>
            </a:r>
            <a:r>
              <a:rPr lang="en-ID" dirty="0" smtClean="0"/>
              <a:t> </a:t>
            </a:r>
            <a:r>
              <a:rPr lang="en-ID" dirty="0" err="1" smtClean="0"/>
              <a:t>bukanlah</a:t>
            </a:r>
            <a:r>
              <a:rPr lang="en-ID" dirty="0" smtClean="0"/>
              <a:t> teamwork, </a:t>
            </a:r>
            <a:r>
              <a:rPr lang="en-ID" dirty="0" err="1" smtClean="0"/>
              <a:t>itu</a:t>
            </a:r>
            <a:r>
              <a:rPr lang="en-ID" dirty="0" smtClean="0"/>
              <a:t>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 smtClean="0"/>
              <a:t>kerja</a:t>
            </a:r>
            <a:r>
              <a:rPr lang="en-ID" dirty="0" smtClean="0"/>
              <a:t> individual</a:t>
            </a:r>
          </a:p>
          <a:p>
            <a:r>
              <a:rPr lang="en-ID" dirty="0" err="1" smtClean="0"/>
              <a:t>Filosofi</a:t>
            </a:r>
            <a:r>
              <a:rPr lang="en-ID" dirty="0" smtClean="0"/>
              <a:t> teamwork : “ </a:t>
            </a:r>
            <a:r>
              <a:rPr lang="en-ID" dirty="0" err="1" smtClean="0"/>
              <a:t>Saya</a:t>
            </a:r>
            <a:r>
              <a:rPr lang="en-ID" dirty="0" smtClean="0"/>
              <a:t> </a:t>
            </a:r>
            <a:r>
              <a:rPr lang="en-ID" dirty="0" err="1" smtClean="0"/>
              <a:t>mengerjakan</a:t>
            </a:r>
            <a:r>
              <a:rPr lang="en-ID" dirty="0" smtClean="0"/>
              <a:t> </a:t>
            </a:r>
            <a:r>
              <a:rPr lang="en-ID" dirty="0" err="1" smtClean="0"/>
              <a:t>apa</a:t>
            </a:r>
            <a:r>
              <a:rPr lang="en-ID" dirty="0" smtClean="0"/>
              <a:t> yang </a:t>
            </a:r>
            <a:r>
              <a:rPr lang="en-ID" dirty="0" err="1" smtClean="0"/>
              <a:t>anda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bisa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anda</a:t>
            </a:r>
            <a:r>
              <a:rPr lang="en-ID" dirty="0" smtClean="0"/>
              <a:t> </a:t>
            </a:r>
            <a:r>
              <a:rPr lang="en-ID" dirty="0" err="1" smtClean="0"/>
              <a:t>mengerjakan</a:t>
            </a:r>
            <a:r>
              <a:rPr lang="en-ID" dirty="0" smtClean="0"/>
              <a:t> </a:t>
            </a:r>
            <a:r>
              <a:rPr lang="en-ID" dirty="0" err="1" smtClean="0"/>
              <a:t>apa</a:t>
            </a:r>
            <a:r>
              <a:rPr lang="en-ID" dirty="0" smtClean="0"/>
              <a:t> yang </a:t>
            </a:r>
            <a:r>
              <a:rPr lang="en-ID" dirty="0" err="1" smtClean="0"/>
              <a:t>saya</a:t>
            </a:r>
            <a:r>
              <a:rPr lang="en-ID" dirty="0" smtClean="0"/>
              <a:t>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bisa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7641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D" dirty="0" smtClean="0"/>
              <a:t>Teamwork yang </a:t>
            </a:r>
            <a:r>
              <a:rPr lang="en-ID" dirty="0" err="1" smtClean="0"/>
              <a:t>baik</a:t>
            </a:r>
            <a:r>
              <a:rPr lang="en-ID" dirty="0" smtClean="0"/>
              <a:t> </a:t>
            </a:r>
            <a:r>
              <a:rPr lang="en-ID" dirty="0" err="1" smtClean="0"/>
              <a:t>membutuhkan</a:t>
            </a:r>
            <a:r>
              <a:rPr lang="en-ID" dirty="0" smtClean="0"/>
              <a:t>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D" dirty="0" smtClean="0"/>
              <a:t>1</a:t>
            </a:r>
            <a:r>
              <a:rPr lang="en-ID" sz="2800" b="1" dirty="0" smtClean="0"/>
              <a:t>. </a:t>
            </a:r>
            <a:r>
              <a:rPr lang="en-ID" sz="2800" b="1" dirty="0" err="1" smtClean="0"/>
              <a:t>Visi</a:t>
            </a:r>
            <a:r>
              <a:rPr lang="en-ID" sz="2800" b="1" dirty="0" smtClean="0"/>
              <a:t> </a:t>
            </a:r>
            <a:r>
              <a:rPr lang="en-ID" sz="2800" b="1" dirty="0" err="1" smtClean="0"/>
              <a:t>Misi</a:t>
            </a:r>
            <a:endParaRPr lang="en-ID" sz="2800" b="1" dirty="0" smtClean="0"/>
          </a:p>
          <a:p>
            <a:r>
              <a:rPr lang="en-ID" sz="2800" dirty="0" err="1" smtClean="0"/>
              <a:t>Semua</a:t>
            </a:r>
            <a:r>
              <a:rPr lang="en-ID" sz="2800" dirty="0" smtClean="0"/>
              <a:t> orang yang </a:t>
            </a:r>
            <a:r>
              <a:rPr lang="en-ID" sz="2800" dirty="0" err="1" smtClean="0"/>
              <a:t>terlibat</a:t>
            </a:r>
            <a:r>
              <a:rPr lang="en-ID" sz="2800" dirty="0" smtClean="0"/>
              <a:t> </a:t>
            </a:r>
            <a:r>
              <a:rPr lang="en-ID" sz="2800" dirty="0" err="1" smtClean="0"/>
              <a:t>dalam</a:t>
            </a:r>
            <a:r>
              <a:rPr lang="en-ID" sz="2800" dirty="0" smtClean="0"/>
              <a:t> teamwork </a:t>
            </a:r>
            <a:r>
              <a:rPr lang="en-ID" sz="2800" dirty="0" err="1" smtClean="0"/>
              <a:t>harus</a:t>
            </a:r>
            <a:r>
              <a:rPr lang="en-ID" sz="2800" dirty="0" smtClean="0"/>
              <a:t> </a:t>
            </a:r>
            <a:r>
              <a:rPr lang="en-ID" sz="2800" dirty="0" err="1" smtClean="0"/>
              <a:t>benar</a:t>
            </a:r>
            <a:r>
              <a:rPr lang="en-ID" sz="2800" dirty="0" smtClean="0"/>
              <a:t> – </a:t>
            </a:r>
            <a:r>
              <a:rPr lang="en-ID" sz="2800" dirty="0" err="1" smtClean="0"/>
              <a:t>benar</a:t>
            </a:r>
            <a:r>
              <a:rPr lang="en-ID" sz="2800" dirty="0" smtClean="0"/>
              <a:t> </a:t>
            </a:r>
            <a:r>
              <a:rPr lang="en-ID" sz="2800" dirty="0" err="1" smtClean="0"/>
              <a:t>memahami</a:t>
            </a:r>
            <a:r>
              <a:rPr lang="en-ID" sz="2800" dirty="0" smtClean="0"/>
              <a:t> </a:t>
            </a:r>
            <a:r>
              <a:rPr lang="en-ID" sz="2800" dirty="0" err="1" smtClean="0"/>
              <a:t>dengan</a:t>
            </a:r>
            <a:r>
              <a:rPr lang="en-ID" sz="2800" dirty="0" smtClean="0"/>
              <a:t> </a:t>
            </a:r>
            <a:r>
              <a:rPr lang="en-ID" sz="2800" dirty="0" err="1" smtClean="0"/>
              <a:t>baik</a:t>
            </a:r>
            <a:r>
              <a:rPr lang="en-ID" sz="2800" dirty="0" smtClean="0"/>
              <a:t> </a:t>
            </a:r>
            <a:r>
              <a:rPr lang="en-ID" sz="2800" dirty="0" err="1" smtClean="0"/>
              <a:t>visi</a:t>
            </a:r>
            <a:r>
              <a:rPr lang="en-ID" sz="2800" dirty="0" smtClean="0"/>
              <a:t> </a:t>
            </a:r>
            <a:r>
              <a:rPr lang="en-ID" sz="2800" dirty="0" err="1" smtClean="0"/>
              <a:t>dan</a:t>
            </a:r>
            <a:r>
              <a:rPr lang="en-ID" sz="2800" dirty="0" smtClean="0"/>
              <a:t> </a:t>
            </a:r>
            <a:r>
              <a:rPr lang="en-ID" sz="2800" dirty="0" err="1" smtClean="0"/>
              <a:t>misi</a:t>
            </a:r>
            <a:r>
              <a:rPr lang="en-ID" sz="2800" dirty="0" smtClean="0"/>
              <a:t> </a:t>
            </a:r>
            <a:r>
              <a:rPr lang="en-ID" sz="2800" dirty="0" err="1" smtClean="0"/>
              <a:t>organisasi</a:t>
            </a:r>
            <a:r>
              <a:rPr lang="en-ID" sz="2800" dirty="0" smtClean="0"/>
              <a:t>.</a:t>
            </a:r>
          </a:p>
          <a:p>
            <a:r>
              <a:rPr lang="en-ID" sz="2800" dirty="0" err="1" smtClean="0"/>
              <a:t>Sudahkah</a:t>
            </a:r>
            <a:r>
              <a:rPr lang="en-ID" sz="2800" dirty="0" smtClean="0"/>
              <a:t> kalian </a:t>
            </a:r>
            <a:r>
              <a:rPr lang="en-ID" sz="2800" dirty="0" err="1" smtClean="0"/>
              <a:t>memahami</a:t>
            </a:r>
            <a:r>
              <a:rPr lang="en-ID" sz="2800" dirty="0" smtClean="0"/>
              <a:t> </a:t>
            </a:r>
            <a:r>
              <a:rPr lang="en-ID" sz="2800" dirty="0" err="1" smtClean="0"/>
              <a:t>Visi</a:t>
            </a:r>
            <a:r>
              <a:rPr lang="en-ID" sz="2800" dirty="0" smtClean="0"/>
              <a:t> </a:t>
            </a:r>
            <a:r>
              <a:rPr lang="en-ID" sz="2800" dirty="0" err="1" smtClean="0"/>
              <a:t>dan</a:t>
            </a:r>
            <a:r>
              <a:rPr lang="en-ID" sz="2800" dirty="0" smtClean="0"/>
              <a:t> </a:t>
            </a:r>
            <a:r>
              <a:rPr lang="en-ID" sz="2800" dirty="0" err="1" smtClean="0"/>
              <a:t>Misi</a:t>
            </a:r>
            <a:r>
              <a:rPr lang="en-ID" sz="2800" dirty="0" smtClean="0"/>
              <a:t> KOMAP ? </a:t>
            </a:r>
            <a:r>
              <a:rPr lang="en-ID" sz="2800" dirty="0" smtClean="0">
                <a:sym typeface="Wingdings" panose="05000000000000000000" pitchFamily="2" charset="2"/>
              </a:rPr>
              <a:t> </a:t>
            </a:r>
            <a:endParaRPr lang="en-ID" sz="2800" dirty="0" smtClean="0"/>
          </a:p>
          <a:p>
            <a:r>
              <a:rPr lang="en-ID" sz="2800" i="1" dirty="0" smtClean="0"/>
              <a:t>If  You chase two rabbits, both will escape</a:t>
            </a:r>
          </a:p>
          <a:p>
            <a:pPr marL="0" indent="0">
              <a:buNone/>
            </a:pPr>
            <a:r>
              <a:rPr lang="en-ID" sz="2800" dirty="0" smtClean="0"/>
              <a:t>2. </a:t>
            </a:r>
            <a:r>
              <a:rPr lang="en-ID" sz="2800" b="1" dirty="0" err="1" smtClean="0"/>
              <a:t>Saling</a:t>
            </a:r>
            <a:r>
              <a:rPr lang="en-ID" sz="2800" b="1" dirty="0" smtClean="0"/>
              <a:t> </a:t>
            </a:r>
            <a:r>
              <a:rPr lang="en-ID" sz="2800" b="1" dirty="0" err="1" smtClean="0"/>
              <a:t>Percaya</a:t>
            </a:r>
            <a:endParaRPr lang="en-ID" sz="2800" b="1" dirty="0" smtClean="0"/>
          </a:p>
          <a:p>
            <a:r>
              <a:rPr lang="en-ID" sz="2800" dirty="0" err="1" smtClean="0"/>
              <a:t>Siapapun</a:t>
            </a:r>
            <a:r>
              <a:rPr lang="en-ID" sz="2800" dirty="0" smtClean="0"/>
              <a:t> yang </a:t>
            </a:r>
            <a:r>
              <a:rPr lang="en-ID" sz="2800" dirty="0" err="1" smtClean="0"/>
              <a:t>terlibat</a:t>
            </a:r>
            <a:r>
              <a:rPr lang="en-ID" sz="2800" dirty="0" smtClean="0"/>
              <a:t> </a:t>
            </a:r>
            <a:r>
              <a:rPr lang="en-ID" sz="2800" dirty="0" err="1" smtClean="0"/>
              <a:t>dalam</a:t>
            </a:r>
            <a:r>
              <a:rPr lang="en-ID" sz="2800" dirty="0" smtClean="0"/>
              <a:t> teamwork </a:t>
            </a:r>
            <a:r>
              <a:rPr lang="en-ID" sz="2800" dirty="0" err="1" smtClean="0"/>
              <a:t>harus</a:t>
            </a:r>
            <a:r>
              <a:rPr lang="en-ID" sz="2800" dirty="0" smtClean="0"/>
              <a:t> </a:t>
            </a:r>
            <a:r>
              <a:rPr lang="en-ID" sz="2800" dirty="0" err="1" smtClean="0"/>
              <a:t>mau</a:t>
            </a:r>
            <a:r>
              <a:rPr lang="en-ID" sz="2800" dirty="0" smtClean="0"/>
              <a:t> </a:t>
            </a:r>
            <a:r>
              <a:rPr lang="en-ID" sz="2800" dirty="0" err="1" smtClean="0"/>
              <a:t>membuka</a:t>
            </a:r>
            <a:r>
              <a:rPr lang="en-ID" sz="2800" dirty="0" smtClean="0"/>
              <a:t> </a:t>
            </a:r>
            <a:r>
              <a:rPr lang="en-ID" sz="2800" dirty="0" err="1" smtClean="0"/>
              <a:t>diri</a:t>
            </a:r>
            <a:r>
              <a:rPr lang="en-ID" sz="2800" dirty="0" smtClean="0"/>
              <a:t> / </a:t>
            </a:r>
            <a:r>
              <a:rPr lang="en-ID" sz="2800" dirty="0" err="1" smtClean="0"/>
              <a:t>Transparan</a:t>
            </a:r>
            <a:endParaRPr lang="en-ID" sz="2800" dirty="0" smtClean="0"/>
          </a:p>
          <a:p>
            <a:r>
              <a:rPr lang="en-ID" sz="2800" i="1" dirty="0" smtClean="0"/>
              <a:t>We make a living by what we get, we make a life by what we give</a:t>
            </a:r>
            <a:endParaRPr lang="id-ID" sz="2800" i="1" dirty="0"/>
          </a:p>
        </p:txBody>
      </p:sp>
    </p:spTree>
    <p:extLst>
      <p:ext uri="{BB962C8B-B14F-4D97-AF65-F5344CB8AC3E}">
        <p14:creationId xmlns:p14="http://schemas.microsoft.com/office/powerpoint/2010/main" val="120249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D" dirty="0" smtClean="0"/>
              <a:t>3. </a:t>
            </a:r>
            <a:r>
              <a:rPr lang="en-ID" b="1" dirty="0" err="1" smtClean="0"/>
              <a:t>Kesatuan</a:t>
            </a:r>
            <a:endParaRPr lang="en-ID" b="1" dirty="0" smtClean="0"/>
          </a:p>
          <a:p>
            <a:r>
              <a:rPr lang="en-ID" dirty="0" err="1" smtClean="0"/>
              <a:t>Selalu</a:t>
            </a:r>
            <a:r>
              <a:rPr lang="en-ID" dirty="0" smtClean="0"/>
              <a:t> </a:t>
            </a:r>
            <a:r>
              <a:rPr lang="en-ID" dirty="0" err="1" smtClean="0"/>
              <a:t>tekankan</a:t>
            </a:r>
            <a:r>
              <a:rPr lang="en-ID" dirty="0" smtClean="0"/>
              <a:t> </a:t>
            </a:r>
            <a:r>
              <a:rPr lang="en-ID" dirty="0" err="1" smtClean="0"/>
              <a:t>bahwa</a:t>
            </a:r>
            <a:r>
              <a:rPr lang="en-ID" dirty="0" smtClean="0"/>
              <a:t> </a:t>
            </a:r>
            <a:r>
              <a:rPr lang="en-ID" dirty="0" err="1" smtClean="0"/>
              <a:t>kita</a:t>
            </a:r>
            <a:r>
              <a:rPr lang="en-ID" dirty="0" smtClean="0"/>
              <a:t>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 smtClean="0"/>
              <a:t>satu</a:t>
            </a:r>
            <a:r>
              <a:rPr lang="en-ID" dirty="0" smtClean="0"/>
              <a:t> </a:t>
            </a:r>
            <a:r>
              <a:rPr lang="en-ID" dirty="0" err="1" smtClean="0"/>
              <a:t>kesatuan</a:t>
            </a:r>
            <a:r>
              <a:rPr lang="en-ID" dirty="0" smtClean="0"/>
              <a:t> yang </a:t>
            </a:r>
            <a:r>
              <a:rPr lang="en-ID" dirty="0" err="1" smtClean="0"/>
              <a:t>tidak</a:t>
            </a:r>
            <a:r>
              <a:rPr lang="en-ID" dirty="0" smtClean="0"/>
              <a:t> </a:t>
            </a:r>
            <a:r>
              <a:rPr lang="en-ID" dirty="0" err="1" smtClean="0"/>
              <a:t>terpisahkan</a:t>
            </a:r>
            <a:endParaRPr lang="en-ID" dirty="0" smtClean="0"/>
          </a:p>
          <a:p>
            <a:pPr marL="0" indent="0">
              <a:buNone/>
            </a:pPr>
            <a:r>
              <a:rPr lang="en-ID" i="1" dirty="0" smtClean="0"/>
              <a:t>If anything goes bad, I did it. If anything goes real good, you did it</a:t>
            </a:r>
          </a:p>
          <a:p>
            <a:pPr marL="0" indent="0">
              <a:buNone/>
            </a:pPr>
            <a:r>
              <a:rPr lang="en-ID" dirty="0" smtClean="0"/>
              <a:t>4. </a:t>
            </a:r>
            <a:r>
              <a:rPr lang="en-ID" b="1" dirty="0" err="1" smtClean="0"/>
              <a:t>Saling</a:t>
            </a:r>
            <a:r>
              <a:rPr lang="en-ID" b="1" dirty="0" smtClean="0"/>
              <a:t> </a:t>
            </a:r>
            <a:r>
              <a:rPr lang="en-ID" b="1" dirty="0" err="1" smtClean="0"/>
              <a:t>Menghormati</a:t>
            </a:r>
            <a:endParaRPr lang="en-ID" b="1" dirty="0" smtClean="0"/>
          </a:p>
          <a:p>
            <a:r>
              <a:rPr lang="en-ID" dirty="0" err="1" smtClean="0"/>
              <a:t>Setiap</a:t>
            </a:r>
            <a:r>
              <a:rPr lang="en-ID" dirty="0" smtClean="0"/>
              <a:t> orang </a:t>
            </a:r>
            <a:r>
              <a:rPr lang="en-ID" dirty="0" err="1" smtClean="0"/>
              <a:t>dalam</a:t>
            </a:r>
            <a:r>
              <a:rPr lang="en-ID" dirty="0" smtClean="0"/>
              <a:t> teamwork </a:t>
            </a:r>
            <a:r>
              <a:rPr lang="en-ID" dirty="0" err="1" smtClean="0"/>
              <a:t>memiliki</a:t>
            </a:r>
            <a:r>
              <a:rPr lang="en-ID" dirty="0" smtClean="0"/>
              <a:t> </a:t>
            </a:r>
            <a:r>
              <a:rPr lang="en-ID" dirty="0" err="1" smtClean="0"/>
              <a:t>fungsi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peranan</a:t>
            </a:r>
            <a:r>
              <a:rPr lang="en-ID" dirty="0" smtClean="0"/>
              <a:t> yang </a:t>
            </a:r>
            <a:r>
              <a:rPr lang="en-ID" dirty="0" err="1" smtClean="0"/>
              <a:t>sangat</a:t>
            </a:r>
            <a:r>
              <a:rPr lang="en-ID" dirty="0" smtClean="0"/>
              <a:t> vital</a:t>
            </a:r>
          </a:p>
          <a:p>
            <a:pPr marL="0" indent="0">
              <a:buNone/>
            </a:pPr>
            <a:r>
              <a:rPr lang="en-ID" i="1" dirty="0" smtClean="0"/>
              <a:t>Coming together is a beginning, staying together is progress, and working together is success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108739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207</TotalTime>
  <Words>424</Words>
  <Application>Microsoft Office PowerPoint</Application>
  <PresentationFormat>On-screen Show (4:3)</PresentationFormat>
  <Paragraphs>77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Wingdings</vt:lpstr>
      <vt:lpstr>Organic</vt:lpstr>
      <vt:lpstr>LDK KOMAP</vt:lpstr>
      <vt:lpstr>Mau Jadi Apa?</vt:lpstr>
      <vt:lpstr>Sebuah Pilihan...</vt:lpstr>
      <vt:lpstr>PowerPoint Presentation</vt:lpstr>
      <vt:lpstr>Punya karakter yang mana ?</vt:lpstr>
      <vt:lpstr>LEADER</vt:lpstr>
      <vt:lpstr>Teamwork</vt:lpstr>
      <vt:lpstr>Teamwork yang baik membutuhkan:</vt:lpstr>
      <vt:lpstr>PowerPoint Presentation</vt:lpstr>
      <vt:lpstr>PowerPoint Presentation</vt:lpstr>
      <vt:lpstr>PowerPoint Presentation</vt:lpstr>
      <vt:lpstr>PowerPoint Presentation</vt:lpstr>
    </vt:vector>
  </TitlesOfParts>
  <Company>Deftones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LDK KOMAP</dc:title>
  <cp:lastModifiedBy>LENOVO-PC</cp:lastModifiedBy>
  <cp:revision>24</cp:revision>
  <dcterms:created xsi:type="dcterms:W3CDTF">2015-02-01T22:47:41Z</dcterms:created>
  <dcterms:modified xsi:type="dcterms:W3CDTF">2017-02-10T14:37:06Z</dcterms:modified>
</cp:coreProperties>
</file>