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6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54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721F87-A0F1-4751-8958-32CAF3DB557A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1EE53490-6269-400E-96EC-733C70B5F788}">
      <dgm:prSet phldrT="[Text]"/>
      <dgm:spPr/>
      <dgm:t>
        <a:bodyPr/>
        <a:lstStyle/>
        <a:p>
          <a:r>
            <a:rPr lang="id-ID" dirty="0" smtClean="0">
              <a:latin typeface="Arial Narrow" pitchFamily="34" charset="0"/>
            </a:rPr>
            <a:t>Introduction</a:t>
          </a:r>
          <a:endParaRPr lang="id-ID" dirty="0">
            <a:latin typeface="Arial Narrow" pitchFamily="34" charset="0"/>
          </a:endParaRPr>
        </a:p>
      </dgm:t>
    </dgm:pt>
    <dgm:pt modelId="{6E31F81A-DB77-4396-8DDA-D33ACEC55B84}" type="parTrans" cxnId="{229BF867-780C-4934-BA12-DE1A72706985}">
      <dgm:prSet/>
      <dgm:spPr/>
      <dgm:t>
        <a:bodyPr/>
        <a:lstStyle/>
        <a:p>
          <a:endParaRPr lang="id-ID">
            <a:latin typeface="Arial Narrow" pitchFamily="34" charset="0"/>
          </a:endParaRPr>
        </a:p>
      </dgm:t>
    </dgm:pt>
    <dgm:pt modelId="{55AFEA9A-2881-4BE0-B56C-44D4C0EE234D}" type="sibTrans" cxnId="{229BF867-780C-4934-BA12-DE1A72706985}">
      <dgm:prSet/>
      <dgm:spPr/>
      <dgm:t>
        <a:bodyPr/>
        <a:lstStyle/>
        <a:p>
          <a:endParaRPr lang="id-ID">
            <a:latin typeface="Arial Narrow" pitchFamily="34" charset="0"/>
          </a:endParaRPr>
        </a:p>
      </dgm:t>
    </dgm:pt>
    <dgm:pt modelId="{72822B2A-C085-4D96-A8D1-4BF4B8D696A0}">
      <dgm:prSet phldrT="[Text]"/>
      <dgm:spPr/>
      <dgm:t>
        <a:bodyPr/>
        <a:lstStyle/>
        <a:p>
          <a:r>
            <a:rPr lang="id-ID" dirty="0" smtClean="0">
              <a:latin typeface="Arial Narrow" pitchFamily="34" charset="0"/>
            </a:rPr>
            <a:t>Material and Method</a:t>
          </a:r>
          <a:endParaRPr lang="id-ID" dirty="0">
            <a:latin typeface="Arial Narrow" pitchFamily="34" charset="0"/>
          </a:endParaRPr>
        </a:p>
      </dgm:t>
    </dgm:pt>
    <dgm:pt modelId="{D75E77B3-39AD-4D2D-B053-46EC622DE33A}" type="parTrans" cxnId="{6CA4B88C-3986-4B6C-AAB3-70B23821B285}">
      <dgm:prSet/>
      <dgm:spPr/>
      <dgm:t>
        <a:bodyPr/>
        <a:lstStyle/>
        <a:p>
          <a:endParaRPr lang="id-ID">
            <a:latin typeface="Arial Narrow" pitchFamily="34" charset="0"/>
          </a:endParaRPr>
        </a:p>
      </dgm:t>
    </dgm:pt>
    <dgm:pt modelId="{0BC5AF72-E325-4C15-9C75-36E722564AF2}" type="sibTrans" cxnId="{6CA4B88C-3986-4B6C-AAB3-70B23821B285}">
      <dgm:prSet/>
      <dgm:spPr/>
      <dgm:t>
        <a:bodyPr/>
        <a:lstStyle/>
        <a:p>
          <a:endParaRPr lang="id-ID">
            <a:latin typeface="Arial Narrow" pitchFamily="34" charset="0"/>
          </a:endParaRPr>
        </a:p>
      </dgm:t>
    </dgm:pt>
    <dgm:pt modelId="{3DC99DD8-71CD-4836-B02E-9B72309F1C30}">
      <dgm:prSet phldrT="[Text]"/>
      <dgm:spPr/>
      <dgm:t>
        <a:bodyPr/>
        <a:lstStyle/>
        <a:p>
          <a:r>
            <a:rPr lang="id-ID" dirty="0" smtClean="0">
              <a:latin typeface="Arial Narrow" pitchFamily="34" charset="0"/>
            </a:rPr>
            <a:t>Result and Discussion</a:t>
          </a:r>
          <a:endParaRPr lang="id-ID" dirty="0">
            <a:latin typeface="Arial Narrow" pitchFamily="34" charset="0"/>
          </a:endParaRPr>
        </a:p>
      </dgm:t>
    </dgm:pt>
    <dgm:pt modelId="{94C8F584-CBBC-4046-8389-FE295B40B2F2}" type="parTrans" cxnId="{7032961A-4FFB-4599-AE79-BC60F409ADEC}">
      <dgm:prSet/>
      <dgm:spPr/>
      <dgm:t>
        <a:bodyPr/>
        <a:lstStyle/>
        <a:p>
          <a:endParaRPr lang="id-ID">
            <a:latin typeface="Arial Narrow" pitchFamily="34" charset="0"/>
          </a:endParaRPr>
        </a:p>
      </dgm:t>
    </dgm:pt>
    <dgm:pt modelId="{09A3BE39-2298-41B0-8B23-47DE28D70E84}" type="sibTrans" cxnId="{7032961A-4FFB-4599-AE79-BC60F409ADEC}">
      <dgm:prSet/>
      <dgm:spPr/>
      <dgm:t>
        <a:bodyPr/>
        <a:lstStyle/>
        <a:p>
          <a:endParaRPr lang="id-ID">
            <a:latin typeface="Arial Narrow" pitchFamily="34" charset="0"/>
          </a:endParaRPr>
        </a:p>
      </dgm:t>
    </dgm:pt>
    <dgm:pt modelId="{5B865B39-4F5F-4F97-A195-0372520E5F39}">
      <dgm:prSet/>
      <dgm:spPr/>
      <dgm:t>
        <a:bodyPr/>
        <a:lstStyle/>
        <a:p>
          <a:r>
            <a:rPr lang="id-ID" dirty="0" smtClean="0">
              <a:latin typeface="Arial Narrow" pitchFamily="34" charset="0"/>
            </a:rPr>
            <a:t>Conclusion</a:t>
          </a:r>
          <a:endParaRPr lang="id-ID" dirty="0">
            <a:latin typeface="Arial Narrow" pitchFamily="34" charset="0"/>
          </a:endParaRPr>
        </a:p>
      </dgm:t>
    </dgm:pt>
    <dgm:pt modelId="{B4143484-4F84-4253-9000-4AD4A6533A17}" type="parTrans" cxnId="{FCC45C8A-E929-451D-AD49-94E0C852C11D}">
      <dgm:prSet/>
      <dgm:spPr/>
      <dgm:t>
        <a:bodyPr/>
        <a:lstStyle/>
        <a:p>
          <a:endParaRPr lang="id-ID">
            <a:latin typeface="Arial Narrow" pitchFamily="34" charset="0"/>
          </a:endParaRPr>
        </a:p>
      </dgm:t>
    </dgm:pt>
    <dgm:pt modelId="{AC07C47F-F74F-4FC1-9EE7-C88D1465A4A7}" type="sibTrans" cxnId="{FCC45C8A-E929-451D-AD49-94E0C852C11D}">
      <dgm:prSet/>
      <dgm:spPr/>
      <dgm:t>
        <a:bodyPr/>
        <a:lstStyle/>
        <a:p>
          <a:endParaRPr lang="id-ID">
            <a:latin typeface="Arial Narrow" pitchFamily="34" charset="0"/>
          </a:endParaRPr>
        </a:p>
      </dgm:t>
    </dgm:pt>
    <dgm:pt modelId="{A6D177D7-D711-46AC-91E9-39C42CBA08F5}" type="pres">
      <dgm:prSet presAssocID="{4B721F87-A0F1-4751-8958-32CAF3DB557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5BDF19-6A62-4394-9F3B-C067D97363F4}" type="pres">
      <dgm:prSet presAssocID="{1EE53490-6269-400E-96EC-733C70B5F788}" presName="parentLin" presStyleCnt="0"/>
      <dgm:spPr/>
    </dgm:pt>
    <dgm:pt modelId="{B89777F2-7084-44D6-9155-FACF602B4135}" type="pres">
      <dgm:prSet presAssocID="{1EE53490-6269-400E-96EC-733C70B5F78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42BC9463-4435-46B7-841C-84F4248606BD}" type="pres">
      <dgm:prSet presAssocID="{1EE53490-6269-400E-96EC-733C70B5F78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D35B2-17B3-43AE-A903-4073C5B3015B}" type="pres">
      <dgm:prSet presAssocID="{1EE53490-6269-400E-96EC-733C70B5F788}" presName="negativeSpace" presStyleCnt="0"/>
      <dgm:spPr/>
    </dgm:pt>
    <dgm:pt modelId="{C5896351-A167-4940-909E-C48461BC7615}" type="pres">
      <dgm:prSet presAssocID="{1EE53490-6269-400E-96EC-733C70B5F788}" presName="childText" presStyleLbl="conFgAcc1" presStyleIdx="0" presStyleCnt="4">
        <dgm:presLayoutVars>
          <dgm:bulletEnabled val="1"/>
        </dgm:presLayoutVars>
      </dgm:prSet>
      <dgm:spPr/>
    </dgm:pt>
    <dgm:pt modelId="{577FCDDD-9A06-491F-A742-668804E9DBCF}" type="pres">
      <dgm:prSet presAssocID="{55AFEA9A-2881-4BE0-B56C-44D4C0EE234D}" presName="spaceBetweenRectangles" presStyleCnt="0"/>
      <dgm:spPr/>
    </dgm:pt>
    <dgm:pt modelId="{04B8EB87-87EB-40A2-A5DE-14E04C5968CA}" type="pres">
      <dgm:prSet presAssocID="{72822B2A-C085-4D96-A8D1-4BF4B8D696A0}" presName="parentLin" presStyleCnt="0"/>
      <dgm:spPr/>
    </dgm:pt>
    <dgm:pt modelId="{184FB29E-4983-4125-A542-8BAF4A8DC2CE}" type="pres">
      <dgm:prSet presAssocID="{72822B2A-C085-4D96-A8D1-4BF4B8D696A0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1ABF1C69-9BE0-4DBE-B77D-BAE944D9D6D2}" type="pres">
      <dgm:prSet presAssocID="{72822B2A-C085-4D96-A8D1-4BF4B8D696A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644BF9-0620-43FD-ADD1-72181FA25A7E}" type="pres">
      <dgm:prSet presAssocID="{72822B2A-C085-4D96-A8D1-4BF4B8D696A0}" presName="negativeSpace" presStyleCnt="0"/>
      <dgm:spPr/>
    </dgm:pt>
    <dgm:pt modelId="{922CE2A7-485C-4C4A-ADE5-CAE8DA858977}" type="pres">
      <dgm:prSet presAssocID="{72822B2A-C085-4D96-A8D1-4BF4B8D696A0}" presName="childText" presStyleLbl="conFgAcc1" presStyleIdx="1" presStyleCnt="4">
        <dgm:presLayoutVars>
          <dgm:bulletEnabled val="1"/>
        </dgm:presLayoutVars>
      </dgm:prSet>
      <dgm:spPr/>
    </dgm:pt>
    <dgm:pt modelId="{58634554-EF38-4362-8B62-C9540AEC97B8}" type="pres">
      <dgm:prSet presAssocID="{0BC5AF72-E325-4C15-9C75-36E722564AF2}" presName="spaceBetweenRectangles" presStyleCnt="0"/>
      <dgm:spPr/>
    </dgm:pt>
    <dgm:pt modelId="{3116455B-DF72-4751-B863-00E9C726FAF3}" type="pres">
      <dgm:prSet presAssocID="{3DC99DD8-71CD-4836-B02E-9B72309F1C30}" presName="parentLin" presStyleCnt="0"/>
      <dgm:spPr/>
    </dgm:pt>
    <dgm:pt modelId="{ADC7CE5D-97E4-4F38-989B-B01F656A8AA1}" type="pres">
      <dgm:prSet presAssocID="{3DC99DD8-71CD-4836-B02E-9B72309F1C30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68CA827-1896-453C-8BBD-9741D5AB53F8}" type="pres">
      <dgm:prSet presAssocID="{3DC99DD8-71CD-4836-B02E-9B72309F1C3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08B459-518E-4204-A5D9-C8A23AC4F863}" type="pres">
      <dgm:prSet presAssocID="{3DC99DD8-71CD-4836-B02E-9B72309F1C30}" presName="negativeSpace" presStyleCnt="0"/>
      <dgm:spPr/>
    </dgm:pt>
    <dgm:pt modelId="{64EA4B3A-3F21-488A-ABE2-F16A797E734A}" type="pres">
      <dgm:prSet presAssocID="{3DC99DD8-71CD-4836-B02E-9B72309F1C30}" presName="childText" presStyleLbl="conFgAcc1" presStyleIdx="2" presStyleCnt="4">
        <dgm:presLayoutVars>
          <dgm:bulletEnabled val="1"/>
        </dgm:presLayoutVars>
      </dgm:prSet>
      <dgm:spPr/>
    </dgm:pt>
    <dgm:pt modelId="{527D7B29-31C4-4341-9F8A-65A4421B330B}" type="pres">
      <dgm:prSet presAssocID="{09A3BE39-2298-41B0-8B23-47DE28D70E84}" presName="spaceBetweenRectangles" presStyleCnt="0"/>
      <dgm:spPr/>
    </dgm:pt>
    <dgm:pt modelId="{A73351D7-3149-4AF0-8AB0-465CD33DE3BB}" type="pres">
      <dgm:prSet presAssocID="{5B865B39-4F5F-4F97-A195-0372520E5F39}" presName="parentLin" presStyleCnt="0"/>
      <dgm:spPr/>
    </dgm:pt>
    <dgm:pt modelId="{78838C50-6293-4E52-9948-F02C5B2B099D}" type="pres">
      <dgm:prSet presAssocID="{5B865B39-4F5F-4F97-A195-0372520E5F3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BB0584F2-249B-4A8B-8EC0-00D0029674D4}" type="pres">
      <dgm:prSet presAssocID="{5B865B39-4F5F-4F97-A195-0372520E5F3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D9996-03A8-4659-94F6-1C0A0D789B2A}" type="pres">
      <dgm:prSet presAssocID="{5B865B39-4F5F-4F97-A195-0372520E5F39}" presName="negativeSpace" presStyleCnt="0"/>
      <dgm:spPr/>
    </dgm:pt>
    <dgm:pt modelId="{81F09C12-0A98-4C58-88BD-36758C5B04D1}" type="pres">
      <dgm:prSet presAssocID="{5B865B39-4F5F-4F97-A195-0372520E5F3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D786E26-1078-4C64-90D3-482094D1DC9E}" type="presOf" srcId="{3DC99DD8-71CD-4836-B02E-9B72309F1C30}" destId="{ADC7CE5D-97E4-4F38-989B-B01F656A8AA1}" srcOrd="0" destOrd="0" presId="urn:microsoft.com/office/officeart/2005/8/layout/list1"/>
    <dgm:cxn modelId="{6681EF0E-D00B-4330-B19B-87FCE7601A2D}" type="presOf" srcId="{1EE53490-6269-400E-96EC-733C70B5F788}" destId="{42BC9463-4435-46B7-841C-84F4248606BD}" srcOrd="1" destOrd="0" presId="urn:microsoft.com/office/officeart/2005/8/layout/list1"/>
    <dgm:cxn modelId="{B863D762-858B-46BF-A587-99EC7230DD27}" type="presOf" srcId="{72822B2A-C085-4D96-A8D1-4BF4B8D696A0}" destId="{1ABF1C69-9BE0-4DBE-B77D-BAE944D9D6D2}" srcOrd="1" destOrd="0" presId="urn:microsoft.com/office/officeart/2005/8/layout/list1"/>
    <dgm:cxn modelId="{FCC45C8A-E929-451D-AD49-94E0C852C11D}" srcId="{4B721F87-A0F1-4751-8958-32CAF3DB557A}" destId="{5B865B39-4F5F-4F97-A195-0372520E5F39}" srcOrd="3" destOrd="0" parTransId="{B4143484-4F84-4253-9000-4AD4A6533A17}" sibTransId="{AC07C47F-F74F-4FC1-9EE7-C88D1465A4A7}"/>
    <dgm:cxn modelId="{229BF867-780C-4934-BA12-DE1A72706985}" srcId="{4B721F87-A0F1-4751-8958-32CAF3DB557A}" destId="{1EE53490-6269-400E-96EC-733C70B5F788}" srcOrd="0" destOrd="0" parTransId="{6E31F81A-DB77-4396-8DDA-D33ACEC55B84}" sibTransId="{55AFEA9A-2881-4BE0-B56C-44D4C0EE234D}"/>
    <dgm:cxn modelId="{6CA4B88C-3986-4B6C-AAB3-70B23821B285}" srcId="{4B721F87-A0F1-4751-8958-32CAF3DB557A}" destId="{72822B2A-C085-4D96-A8D1-4BF4B8D696A0}" srcOrd="1" destOrd="0" parTransId="{D75E77B3-39AD-4D2D-B053-46EC622DE33A}" sibTransId="{0BC5AF72-E325-4C15-9C75-36E722564AF2}"/>
    <dgm:cxn modelId="{BB786DAE-0B7A-4E51-9283-DB35713A7359}" type="presOf" srcId="{3DC99DD8-71CD-4836-B02E-9B72309F1C30}" destId="{868CA827-1896-453C-8BBD-9741D5AB53F8}" srcOrd="1" destOrd="0" presId="urn:microsoft.com/office/officeart/2005/8/layout/list1"/>
    <dgm:cxn modelId="{42634A84-E4AF-4B1C-A5A9-A725CF872925}" type="presOf" srcId="{1EE53490-6269-400E-96EC-733C70B5F788}" destId="{B89777F2-7084-44D6-9155-FACF602B4135}" srcOrd="0" destOrd="0" presId="urn:microsoft.com/office/officeart/2005/8/layout/list1"/>
    <dgm:cxn modelId="{7E6C1E9B-1313-4D00-A6ED-BEA5DFB4C843}" type="presOf" srcId="{72822B2A-C085-4D96-A8D1-4BF4B8D696A0}" destId="{184FB29E-4983-4125-A542-8BAF4A8DC2CE}" srcOrd="0" destOrd="0" presId="urn:microsoft.com/office/officeart/2005/8/layout/list1"/>
    <dgm:cxn modelId="{BEC2DF04-2C92-4093-B1E8-CFD6D0D6A281}" type="presOf" srcId="{4B721F87-A0F1-4751-8958-32CAF3DB557A}" destId="{A6D177D7-D711-46AC-91E9-39C42CBA08F5}" srcOrd="0" destOrd="0" presId="urn:microsoft.com/office/officeart/2005/8/layout/list1"/>
    <dgm:cxn modelId="{7032961A-4FFB-4599-AE79-BC60F409ADEC}" srcId="{4B721F87-A0F1-4751-8958-32CAF3DB557A}" destId="{3DC99DD8-71CD-4836-B02E-9B72309F1C30}" srcOrd="2" destOrd="0" parTransId="{94C8F584-CBBC-4046-8389-FE295B40B2F2}" sibTransId="{09A3BE39-2298-41B0-8B23-47DE28D70E84}"/>
    <dgm:cxn modelId="{24071AE0-7EF3-4746-8F1F-1DFBCDF7F2C3}" type="presOf" srcId="{5B865B39-4F5F-4F97-A195-0372520E5F39}" destId="{78838C50-6293-4E52-9948-F02C5B2B099D}" srcOrd="0" destOrd="0" presId="urn:microsoft.com/office/officeart/2005/8/layout/list1"/>
    <dgm:cxn modelId="{835258DB-4603-4A6A-9C63-59DB1BCF195D}" type="presOf" srcId="{5B865B39-4F5F-4F97-A195-0372520E5F39}" destId="{BB0584F2-249B-4A8B-8EC0-00D0029674D4}" srcOrd="1" destOrd="0" presId="urn:microsoft.com/office/officeart/2005/8/layout/list1"/>
    <dgm:cxn modelId="{59B32187-FD24-44F1-9909-B546775C26B6}" type="presParOf" srcId="{A6D177D7-D711-46AC-91E9-39C42CBA08F5}" destId="{2A5BDF19-6A62-4394-9F3B-C067D97363F4}" srcOrd="0" destOrd="0" presId="urn:microsoft.com/office/officeart/2005/8/layout/list1"/>
    <dgm:cxn modelId="{3422FFD1-2A29-4038-A726-2C4E98FB8C29}" type="presParOf" srcId="{2A5BDF19-6A62-4394-9F3B-C067D97363F4}" destId="{B89777F2-7084-44D6-9155-FACF602B4135}" srcOrd="0" destOrd="0" presId="urn:microsoft.com/office/officeart/2005/8/layout/list1"/>
    <dgm:cxn modelId="{D352CD72-33D3-44DD-B583-17DE5C4BDA9D}" type="presParOf" srcId="{2A5BDF19-6A62-4394-9F3B-C067D97363F4}" destId="{42BC9463-4435-46B7-841C-84F4248606BD}" srcOrd="1" destOrd="0" presId="urn:microsoft.com/office/officeart/2005/8/layout/list1"/>
    <dgm:cxn modelId="{BF804FCE-98CF-49EA-9BE6-AA32BA2AAD45}" type="presParOf" srcId="{A6D177D7-D711-46AC-91E9-39C42CBA08F5}" destId="{61AD35B2-17B3-43AE-A903-4073C5B3015B}" srcOrd="1" destOrd="0" presId="urn:microsoft.com/office/officeart/2005/8/layout/list1"/>
    <dgm:cxn modelId="{D2E9D619-B065-4129-9C64-C9063AAEB2C3}" type="presParOf" srcId="{A6D177D7-D711-46AC-91E9-39C42CBA08F5}" destId="{C5896351-A167-4940-909E-C48461BC7615}" srcOrd="2" destOrd="0" presId="urn:microsoft.com/office/officeart/2005/8/layout/list1"/>
    <dgm:cxn modelId="{82BD3CC8-3CE7-4E14-8F2A-E12CFC519875}" type="presParOf" srcId="{A6D177D7-D711-46AC-91E9-39C42CBA08F5}" destId="{577FCDDD-9A06-491F-A742-668804E9DBCF}" srcOrd="3" destOrd="0" presId="urn:microsoft.com/office/officeart/2005/8/layout/list1"/>
    <dgm:cxn modelId="{B8893649-C66C-4A50-8E0A-664543155C69}" type="presParOf" srcId="{A6D177D7-D711-46AC-91E9-39C42CBA08F5}" destId="{04B8EB87-87EB-40A2-A5DE-14E04C5968CA}" srcOrd="4" destOrd="0" presId="urn:microsoft.com/office/officeart/2005/8/layout/list1"/>
    <dgm:cxn modelId="{A1A6B06B-D44A-43BB-8394-F65C6D10D642}" type="presParOf" srcId="{04B8EB87-87EB-40A2-A5DE-14E04C5968CA}" destId="{184FB29E-4983-4125-A542-8BAF4A8DC2CE}" srcOrd="0" destOrd="0" presId="urn:microsoft.com/office/officeart/2005/8/layout/list1"/>
    <dgm:cxn modelId="{AE979CF5-9C84-48A6-8EE3-8CB1FC7540BD}" type="presParOf" srcId="{04B8EB87-87EB-40A2-A5DE-14E04C5968CA}" destId="{1ABF1C69-9BE0-4DBE-B77D-BAE944D9D6D2}" srcOrd="1" destOrd="0" presId="urn:microsoft.com/office/officeart/2005/8/layout/list1"/>
    <dgm:cxn modelId="{DF4E3CD1-0F70-4732-999E-E2113ADB8A69}" type="presParOf" srcId="{A6D177D7-D711-46AC-91E9-39C42CBA08F5}" destId="{89644BF9-0620-43FD-ADD1-72181FA25A7E}" srcOrd="5" destOrd="0" presId="urn:microsoft.com/office/officeart/2005/8/layout/list1"/>
    <dgm:cxn modelId="{4A8D8D0F-386E-4F2C-8D14-61F2F18E4212}" type="presParOf" srcId="{A6D177D7-D711-46AC-91E9-39C42CBA08F5}" destId="{922CE2A7-485C-4C4A-ADE5-CAE8DA858977}" srcOrd="6" destOrd="0" presId="urn:microsoft.com/office/officeart/2005/8/layout/list1"/>
    <dgm:cxn modelId="{960D3598-D763-4D7A-A433-92195648FD3D}" type="presParOf" srcId="{A6D177D7-D711-46AC-91E9-39C42CBA08F5}" destId="{58634554-EF38-4362-8B62-C9540AEC97B8}" srcOrd="7" destOrd="0" presId="urn:microsoft.com/office/officeart/2005/8/layout/list1"/>
    <dgm:cxn modelId="{2CD8509D-524F-4469-B972-A6FE9C4B228D}" type="presParOf" srcId="{A6D177D7-D711-46AC-91E9-39C42CBA08F5}" destId="{3116455B-DF72-4751-B863-00E9C726FAF3}" srcOrd="8" destOrd="0" presId="urn:microsoft.com/office/officeart/2005/8/layout/list1"/>
    <dgm:cxn modelId="{FA65443A-7EB2-4448-A8B2-485039C0E96F}" type="presParOf" srcId="{3116455B-DF72-4751-B863-00E9C726FAF3}" destId="{ADC7CE5D-97E4-4F38-989B-B01F656A8AA1}" srcOrd="0" destOrd="0" presId="urn:microsoft.com/office/officeart/2005/8/layout/list1"/>
    <dgm:cxn modelId="{AAD4C446-7B23-4FBA-A214-4FE37EB2600E}" type="presParOf" srcId="{3116455B-DF72-4751-B863-00E9C726FAF3}" destId="{868CA827-1896-453C-8BBD-9741D5AB53F8}" srcOrd="1" destOrd="0" presId="urn:microsoft.com/office/officeart/2005/8/layout/list1"/>
    <dgm:cxn modelId="{9083175B-8902-40D1-A5BE-7FC399CE1B2F}" type="presParOf" srcId="{A6D177D7-D711-46AC-91E9-39C42CBA08F5}" destId="{B408B459-518E-4204-A5D9-C8A23AC4F863}" srcOrd="9" destOrd="0" presId="urn:microsoft.com/office/officeart/2005/8/layout/list1"/>
    <dgm:cxn modelId="{1E492929-F01E-4D96-8338-8565B32F782A}" type="presParOf" srcId="{A6D177D7-D711-46AC-91E9-39C42CBA08F5}" destId="{64EA4B3A-3F21-488A-ABE2-F16A797E734A}" srcOrd="10" destOrd="0" presId="urn:microsoft.com/office/officeart/2005/8/layout/list1"/>
    <dgm:cxn modelId="{C2DC0468-DDF2-48FB-BE52-5F3CC2406041}" type="presParOf" srcId="{A6D177D7-D711-46AC-91E9-39C42CBA08F5}" destId="{527D7B29-31C4-4341-9F8A-65A4421B330B}" srcOrd="11" destOrd="0" presId="urn:microsoft.com/office/officeart/2005/8/layout/list1"/>
    <dgm:cxn modelId="{B1E73F69-DF75-4C01-87D6-DB1B6AE2DDE2}" type="presParOf" srcId="{A6D177D7-D711-46AC-91E9-39C42CBA08F5}" destId="{A73351D7-3149-4AF0-8AB0-465CD33DE3BB}" srcOrd="12" destOrd="0" presId="urn:microsoft.com/office/officeart/2005/8/layout/list1"/>
    <dgm:cxn modelId="{A1639565-F0D2-4A4B-B2BC-64B28F81E994}" type="presParOf" srcId="{A73351D7-3149-4AF0-8AB0-465CD33DE3BB}" destId="{78838C50-6293-4E52-9948-F02C5B2B099D}" srcOrd="0" destOrd="0" presId="urn:microsoft.com/office/officeart/2005/8/layout/list1"/>
    <dgm:cxn modelId="{210C78EA-B55D-4C26-BED3-37DB31DA0ECA}" type="presParOf" srcId="{A73351D7-3149-4AF0-8AB0-465CD33DE3BB}" destId="{BB0584F2-249B-4A8B-8EC0-00D0029674D4}" srcOrd="1" destOrd="0" presId="urn:microsoft.com/office/officeart/2005/8/layout/list1"/>
    <dgm:cxn modelId="{EAB0DC57-FCEB-4D41-94D1-39583FAD8070}" type="presParOf" srcId="{A6D177D7-D711-46AC-91E9-39C42CBA08F5}" destId="{507D9996-03A8-4659-94F6-1C0A0D789B2A}" srcOrd="13" destOrd="0" presId="urn:microsoft.com/office/officeart/2005/8/layout/list1"/>
    <dgm:cxn modelId="{DE05A868-A04E-46F3-B5A2-0896805D05CB}" type="presParOf" srcId="{A6D177D7-D711-46AC-91E9-39C42CBA08F5}" destId="{81F09C12-0A98-4C58-88BD-36758C5B04D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26B8F6-B304-4D7B-ADEB-3E142948E4BB}" type="doc">
      <dgm:prSet loTypeId="urn:microsoft.com/office/officeart/2005/8/layout/matrix3" loCatId="matrix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D0023DA9-F874-486C-B7A4-CC8EA4B1A849}">
      <dgm:prSet phldrT="[Text]" custT="1"/>
      <dgm:spPr/>
      <dgm:t>
        <a:bodyPr/>
        <a:lstStyle/>
        <a:p>
          <a:r>
            <a:rPr lang="en-US" sz="2000" dirty="0" smtClean="0">
              <a:latin typeface="Arial Narrow" pitchFamily="34" charset="0"/>
            </a:rPr>
            <a:t>Clinical Pharmacy</a:t>
          </a:r>
          <a:endParaRPr lang="id-ID" sz="2000" dirty="0">
            <a:latin typeface="Arial Narrow" pitchFamily="34" charset="0"/>
          </a:endParaRPr>
        </a:p>
      </dgm:t>
    </dgm:pt>
    <dgm:pt modelId="{A8155145-C400-47C5-989E-E91DD6F18D01}" type="parTrans" cxnId="{C1929B95-3085-4ACA-9940-6F0D883098E7}">
      <dgm:prSet/>
      <dgm:spPr/>
      <dgm:t>
        <a:bodyPr/>
        <a:lstStyle/>
        <a:p>
          <a:endParaRPr lang="id-ID" sz="2000">
            <a:latin typeface="Arial Narrow" pitchFamily="34" charset="0"/>
          </a:endParaRPr>
        </a:p>
      </dgm:t>
    </dgm:pt>
    <dgm:pt modelId="{DEF261C5-7BEB-4B6E-AB51-9713DC374512}" type="sibTrans" cxnId="{C1929B95-3085-4ACA-9940-6F0D883098E7}">
      <dgm:prSet/>
      <dgm:spPr/>
      <dgm:t>
        <a:bodyPr/>
        <a:lstStyle/>
        <a:p>
          <a:endParaRPr lang="id-ID" sz="2000">
            <a:latin typeface="Arial Narrow" pitchFamily="34" charset="0"/>
          </a:endParaRPr>
        </a:p>
      </dgm:t>
    </dgm:pt>
    <dgm:pt modelId="{BE52EBA1-8E96-414C-B1CC-D8E649F923F4}">
      <dgm:prSet phldrT="[Text]" custT="1"/>
      <dgm:spPr/>
      <dgm:t>
        <a:bodyPr/>
        <a:lstStyle/>
        <a:p>
          <a:r>
            <a:rPr lang="en-US" sz="2000" dirty="0" smtClean="0">
              <a:latin typeface="Arial Narrow" pitchFamily="34" charset="0"/>
            </a:rPr>
            <a:t>Collaborative Practice</a:t>
          </a:r>
          <a:endParaRPr lang="id-ID" sz="2000" dirty="0">
            <a:latin typeface="Arial Narrow" pitchFamily="34" charset="0"/>
          </a:endParaRPr>
        </a:p>
      </dgm:t>
    </dgm:pt>
    <dgm:pt modelId="{EE1E5634-E954-4DD8-9026-BFB79A242935}" type="parTrans" cxnId="{71D4886B-B951-4D3D-AB2B-1B5FA1A75F55}">
      <dgm:prSet/>
      <dgm:spPr/>
      <dgm:t>
        <a:bodyPr/>
        <a:lstStyle/>
        <a:p>
          <a:endParaRPr lang="id-ID" sz="2000">
            <a:latin typeface="Arial Narrow" pitchFamily="34" charset="0"/>
          </a:endParaRPr>
        </a:p>
      </dgm:t>
    </dgm:pt>
    <dgm:pt modelId="{A4FAE121-D459-4C63-A64E-9D9E026A4E73}" type="sibTrans" cxnId="{71D4886B-B951-4D3D-AB2B-1B5FA1A75F55}">
      <dgm:prSet/>
      <dgm:spPr/>
      <dgm:t>
        <a:bodyPr/>
        <a:lstStyle/>
        <a:p>
          <a:endParaRPr lang="id-ID" sz="2000">
            <a:latin typeface="Arial Narrow" pitchFamily="34" charset="0"/>
          </a:endParaRPr>
        </a:p>
      </dgm:t>
    </dgm:pt>
    <dgm:pt modelId="{820E6242-4F32-4B02-A1A1-5E17AE806289}">
      <dgm:prSet phldrT="[Text]" custT="1"/>
      <dgm:spPr/>
      <dgm:t>
        <a:bodyPr/>
        <a:lstStyle/>
        <a:p>
          <a:r>
            <a:rPr lang="en-US" sz="2000" dirty="0" smtClean="0">
              <a:latin typeface="Arial Narrow" pitchFamily="34" charset="0"/>
            </a:rPr>
            <a:t>Perception on Clinical Pharmacy Services</a:t>
          </a:r>
          <a:endParaRPr lang="id-ID" sz="2000" dirty="0">
            <a:latin typeface="Arial Narrow" pitchFamily="34" charset="0"/>
          </a:endParaRPr>
        </a:p>
      </dgm:t>
    </dgm:pt>
    <dgm:pt modelId="{D41D4A6D-4C07-4563-9300-9E4E32717CB3}" type="parTrans" cxnId="{CADB7851-C1F6-40A8-AA76-EF6749463969}">
      <dgm:prSet/>
      <dgm:spPr/>
      <dgm:t>
        <a:bodyPr/>
        <a:lstStyle/>
        <a:p>
          <a:endParaRPr lang="id-ID" sz="2000">
            <a:latin typeface="Arial Narrow" pitchFamily="34" charset="0"/>
          </a:endParaRPr>
        </a:p>
      </dgm:t>
    </dgm:pt>
    <dgm:pt modelId="{DC6F4E1D-3D60-43BE-95DC-821D123C6AF9}" type="sibTrans" cxnId="{CADB7851-C1F6-40A8-AA76-EF6749463969}">
      <dgm:prSet/>
      <dgm:spPr/>
      <dgm:t>
        <a:bodyPr/>
        <a:lstStyle/>
        <a:p>
          <a:endParaRPr lang="id-ID" sz="2000">
            <a:latin typeface="Arial Narrow" pitchFamily="34" charset="0"/>
          </a:endParaRPr>
        </a:p>
      </dgm:t>
    </dgm:pt>
    <dgm:pt modelId="{714ADAEC-8A44-41A8-86AF-3402BB8113BB}">
      <dgm:prSet phldrT="[Text]" custT="1"/>
      <dgm:spPr/>
      <dgm:t>
        <a:bodyPr/>
        <a:lstStyle/>
        <a:p>
          <a:r>
            <a:rPr lang="en-US" sz="2000" dirty="0" smtClean="0">
              <a:latin typeface="Arial Narrow" pitchFamily="34" charset="0"/>
            </a:rPr>
            <a:t>Influence of Characteristic of HP</a:t>
          </a:r>
          <a:endParaRPr lang="id-ID" sz="2000" dirty="0">
            <a:latin typeface="Arial Narrow" pitchFamily="34" charset="0"/>
          </a:endParaRPr>
        </a:p>
      </dgm:t>
    </dgm:pt>
    <dgm:pt modelId="{D63264B8-92CE-49B5-A982-322C15F380F0}" type="parTrans" cxnId="{2EBC4584-46A7-4832-A62E-7ABFAF384A68}">
      <dgm:prSet/>
      <dgm:spPr/>
      <dgm:t>
        <a:bodyPr/>
        <a:lstStyle/>
        <a:p>
          <a:endParaRPr lang="id-ID" sz="2000">
            <a:latin typeface="Arial Narrow" pitchFamily="34" charset="0"/>
          </a:endParaRPr>
        </a:p>
      </dgm:t>
    </dgm:pt>
    <dgm:pt modelId="{93ADD8B1-8177-4EB5-94E5-B48F377F823F}" type="sibTrans" cxnId="{2EBC4584-46A7-4832-A62E-7ABFAF384A68}">
      <dgm:prSet/>
      <dgm:spPr/>
      <dgm:t>
        <a:bodyPr/>
        <a:lstStyle/>
        <a:p>
          <a:endParaRPr lang="id-ID" sz="2000">
            <a:latin typeface="Arial Narrow" pitchFamily="34" charset="0"/>
          </a:endParaRPr>
        </a:p>
      </dgm:t>
    </dgm:pt>
    <dgm:pt modelId="{0C0B7B1A-67D7-4AF9-A722-F0E1C74E9DAD}" type="pres">
      <dgm:prSet presAssocID="{E926B8F6-B304-4D7B-ADEB-3E142948E4B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F00529-6899-41CE-B673-44E0AAE0090F}" type="pres">
      <dgm:prSet presAssocID="{E926B8F6-B304-4D7B-ADEB-3E142948E4BB}" presName="diamond" presStyleLbl="bgShp" presStyleIdx="0" presStyleCnt="1"/>
      <dgm:spPr/>
    </dgm:pt>
    <dgm:pt modelId="{B23E371E-78DA-4F1B-B850-DDBA33FBF041}" type="pres">
      <dgm:prSet presAssocID="{E926B8F6-B304-4D7B-ADEB-3E142948E4BB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989D7-D99F-4568-9B1B-A4B02031DE80}" type="pres">
      <dgm:prSet presAssocID="{E926B8F6-B304-4D7B-ADEB-3E142948E4BB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9FB2A-ECDA-47F4-A9D0-3D1C73F9BAE4}" type="pres">
      <dgm:prSet presAssocID="{E926B8F6-B304-4D7B-ADEB-3E142948E4BB}" presName="quad3" presStyleLbl="node1" presStyleIdx="2" presStyleCnt="4" custScaleX="1076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91A3BA-08A3-45C5-932A-73216ABBD08E}" type="pres">
      <dgm:prSet presAssocID="{E926B8F6-B304-4D7B-ADEB-3E142948E4BB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DB7851-C1F6-40A8-AA76-EF6749463969}" srcId="{E926B8F6-B304-4D7B-ADEB-3E142948E4BB}" destId="{820E6242-4F32-4B02-A1A1-5E17AE806289}" srcOrd="2" destOrd="0" parTransId="{D41D4A6D-4C07-4563-9300-9E4E32717CB3}" sibTransId="{DC6F4E1D-3D60-43BE-95DC-821D123C6AF9}"/>
    <dgm:cxn modelId="{71D4886B-B951-4D3D-AB2B-1B5FA1A75F55}" srcId="{E926B8F6-B304-4D7B-ADEB-3E142948E4BB}" destId="{BE52EBA1-8E96-414C-B1CC-D8E649F923F4}" srcOrd="1" destOrd="0" parTransId="{EE1E5634-E954-4DD8-9026-BFB79A242935}" sibTransId="{A4FAE121-D459-4C63-A64E-9D9E026A4E73}"/>
    <dgm:cxn modelId="{2EBC4584-46A7-4832-A62E-7ABFAF384A68}" srcId="{E926B8F6-B304-4D7B-ADEB-3E142948E4BB}" destId="{714ADAEC-8A44-41A8-86AF-3402BB8113BB}" srcOrd="3" destOrd="0" parTransId="{D63264B8-92CE-49B5-A982-322C15F380F0}" sibTransId="{93ADD8B1-8177-4EB5-94E5-B48F377F823F}"/>
    <dgm:cxn modelId="{0E23C945-D25B-42C8-A128-5542AD15E9A5}" type="presOf" srcId="{BE52EBA1-8E96-414C-B1CC-D8E649F923F4}" destId="{108989D7-D99F-4568-9B1B-A4B02031DE80}" srcOrd="0" destOrd="0" presId="urn:microsoft.com/office/officeart/2005/8/layout/matrix3"/>
    <dgm:cxn modelId="{C1929B95-3085-4ACA-9940-6F0D883098E7}" srcId="{E926B8F6-B304-4D7B-ADEB-3E142948E4BB}" destId="{D0023DA9-F874-486C-B7A4-CC8EA4B1A849}" srcOrd="0" destOrd="0" parTransId="{A8155145-C400-47C5-989E-E91DD6F18D01}" sibTransId="{DEF261C5-7BEB-4B6E-AB51-9713DC374512}"/>
    <dgm:cxn modelId="{F2BB08E8-7C79-47C4-8259-DFB24B63F3BB}" type="presOf" srcId="{820E6242-4F32-4B02-A1A1-5E17AE806289}" destId="{FE89FB2A-ECDA-47F4-A9D0-3D1C73F9BAE4}" srcOrd="0" destOrd="0" presId="urn:microsoft.com/office/officeart/2005/8/layout/matrix3"/>
    <dgm:cxn modelId="{65757F51-1574-4E11-BEB6-E739FF208506}" type="presOf" srcId="{D0023DA9-F874-486C-B7A4-CC8EA4B1A849}" destId="{B23E371E-78DA-4F1B-B850-DDBA33FBF041}" srcOrd="0" destOrd="0" presId="urn:microsoft.com/office/officeart/2005/8/layout/matrix3"/>
    <dgm:cxn modelId="{178B41C9-FC94-4808-A843-AD7874CFC4EC}" type="presOf" srcId="{714ADAEC-8A44-41A8-86AF-3402BB8113BB}" destId="{3991A3BA-08A3-45C5-932A-73216ABBD08E}" srcOrd="0" destOrd="0" presId="urn:microsoft.com/office/officeart/2005/8/layout/matrix3"/>
    <dgm:cxn modelId="{F65DDAA4-294D-4AB9-8D18-07BE430EB214}" type="presOf" srcId="{E926B8F6-B304-4D7B-ADEB-3E142948E4BB}" destId="{0C0B7B1A-67D7-4AF9-A722-F0E1C74E9DAD}" srcOrd="0" destOrd="0" presId="urn:microsoft.com/office/officeart/2005/8/layout/matrix3"/>
    <dgm:cxn modelId="{5DCDA667-F3DC-487D-A421-E8FEDA919503}" type="presParOf" srcId="{0C0B7B1A-67D7-4AF9-A722-F0E1C74E9DAD}" destId="{BCF00529-6899-41CE-B673-44E0AAE0090F}" srcOrd="0" destOrd="0" presId="urn:microsoft.com/office/officeart/2005/8/layout/matrix3"/>
    <dgm:cxn modelId="{4957379A-9511-424C-8B17-B2610164AD47}" type="presParOf" srcId="{0C0B7B1A-67D7-4AF9-A722-F0E1C74E9DAD}" destId="{B23E371E-78DA-4F1B-B850-DDBA33FBF041}" srcOrd="1" destOrd="0" presId="urn:microsoft.com/office/officeart/2005/8/layout/matrix3"/>
    <dgm:cxn modelId="{65DFB481-91D2-47FA-99AE-8453B008BB0A}" type="presParOf" srcId="{0C0B7B1A-67D7-4AF9-A722-F0E1C74E9DAD}" destId="{108989D7-D99F-4568-9B1B-A4B02031DE80}" srcOrd="2" destOrd="0" presId="urn:microsoft.com/office/officeart/2005/8/layout/matrix3"/>
    <dgm:cxn modelId="{B146CB3B-4C0B-487C-9A15-F95FC6E5ED34}" type="presParOf" srcId="{0C0B7B1A-67D7-4AF9-A722-F0E1C74E9DAD}" destId="{FE89FB2A-ECDA-47F4-A9D0-3D1C73F9BAE4}" srcOrd="3" destOrd="0" presId="urn:microsoft.com/office/officeart/2005/8/layout/matrix3"/>
    <dgm:cxn modelId="{8781213F-50F7-49DB-BC75-1B7E43E118AE}" type="presParOf" srcId="{0C0B7B1A-67D7-4AF9-A722-F0E1C74E9DAD}" destId="{3991A3BA-08A3-45C5-932A-73216ABBD08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0FFA31-7980-4F58-8BAE-38FE2D465CC1}" type="doc">
      <dgm:prSet loTypeId="urn:microsoft.com/office/officeart/2005/8/layout/StepDownProcess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1E290CBE-E593-4298-89EC-01F7911F855B}">
      <dgm:prSet phldrT="[Text]" custT="1"/>
      <dgm:spPr/>
      <dgm:t>
        <a:bodyPr/>
        <a:lstStyle/>
        <a:p>
          <a:r>
            <a:rPr lang="en-US" sz="1800" dirty="0" smtClean="0"/>
            <a:t>Respondent </a:t>
          </a:r>
          <a:r>
            <a:rPr lang="en-US" sz="1800" dirty="0"/>
            <a:t>selection:</a:t>
          </a:r>
        </a:p>
        <a:p>
          <a:r>
            <a:rPr lang="en-US" sz="1800" dirty="0" smtClean="0"/>
            <a:t>17 physicians, 96 nurses</a:t>
          </a:r>
          <a:endParaRPr lang="en-US" sz="1800" dirty="0"/>
        </a:p>
      </dgm:t>
    </dgm:pt>
    <dgm:pt modelId="{7EEF1464-01A2-4746-91EF-5B3F97D5CC6E}" type="parTrans" cxnId="{6596D42C-C7F5-4892-B1EC-412B206B269C}">
      <dgm:prSet/>
      <dgm:spPr/>
      <dgm:t>
        <a:bodyPr/>
        <a:lstStyle/>
        <a:p>
          <a:endParaRPr lang="en-US"/>
        </a:p>
      </dgm:t>
    </dgm:pt>
    <dgm:pt modelId="{7C960092-5107-46C1-B4EC-C3D0D17D0923}" type="sibTrans" cxnId="{6596D42C-C7F5-4892-B1EC-412B206B269C}">
      <dgm:prSet/>
      <dgm:spPr/>
      <dgm:t>
        <a:bodyPr/>
        <a:lstStyle/>
        <a:p>
          <a:endParaRPr lang="en-US"/>
        </a:p>
      </dgm:t>
    </dgm:pt>
    <dgm:pt modelId="{D9188E08-9EE5-4D8E-AFC2-219F663AB94E}">
      <dgm:prSet phldrT="[Text]" custT="1"/>
      <dgm:spPr/>
      <dgm:t>
        <a:bodyPr/>
        <a:lstStyle/>
        <a:p>
          <a:r>
            <a:rPr lang="en-US" sz="1800" dirty="0" smtClean="0"/>
            <a:t>Based on inclusion criteria</a:t>
          </a:r>
          <a:endParaRPr lang="en-US" sz="1800" dirty="0"/>
        </a:p>
      </dgm:t>
    </dgm:pt>
    <dgm:pt modelId="{81D60668-8623-4653-B5FE-2B5C4261813D}" type="parTrans" cxnId="{54A51D2B-5323-4B1E-AC1A-5EF6EF84A722}">
      <dgm:prSet/>
      <dgm:spPr/>
      <dgm:t>
        <a:bodyPr/>
        <a:lstStyle/>
        <a:p>
          <a:endParaRPr lang="en-US"/>
        </a:p>
      </dgm:t>
    </dgm:pt>
    <dgm:pt modelId="{4A4F71BC-0535-414E-90FA-610F50714D0A}" type="sibTrans" cxnId="{54A51D2B-5323-4B1E-AC1A-5EF6EF84A722}">
      <dgm:prSet/>
      <dgm:spPr/>
      <dgm:t>
        <a:bodyPr/>
        <a:lstStyle/>
        <a:p>
          <a:endParaRPr lang="en-US"/>
        </a:p>
      </dgm:t>
    </dgm:pt>
    <dgm:pt modelId="{DB20A57E-57AF-49D3-AC4A-BF62A29C640F}">
      <dgm:prSet phldrT="[Text]" custT="1"/>
      <dgm:spPr/>
      <dgm:t>
        <a:bodyPr/>
        <a:lstStyle/>
        <a:p>
          <a:r>
            <a:rPr lang="en-US" sz="1800" dirty="0" smtClean="0"/>
            <a:t>Data collection through questionnaire</a:t>
          </a:r>
          <a:endParaRPr lang="en-US" sz="1800" dirty="0"/>
        </a:p>
      </dgm:t>
    </dgm:pt>
    <dgm:pt modelId="{F5D65035-7BAB-4F82-AEC7-24202304FCF5}" type="parTrans" cxnId="{AEE0BB71-38FD-46D3-BA41-F93FE68508BC}">
      <dgm:prSet/>
      <dgm:spPr/>
      <dgm:t>
        <a:bodyPr/>
        <a:lstStyle/>
        <a:p>
          <a:endParaRPr lang="en-US"/>
        </a:p>
      </dgm:t>
    </dgm:pt>
    <dgm:pt modelId="{D0748C71-44A2-4CF7-822F-C7CB63843B62}" type="sibTrans" cxnId="{AEE0BB71-38FD-46D3-BA41-F93FE68508BC}">
      <dgm:prSet/>
      <dgm:spPr/>
      <dgm:t>
        <a:bodyPr/>
        <a:lstStyle/>
        <a:p>
          <a:endParaRPr lang="en-US"/>
        </a:p>
      </dgm:t>
    </dgm:pt>
    <dgm:pt modelId="{A0C8067C-3FDF-4510-A973-E50A933593A4}">
      <dgm:prSet phldrT="[Text]" custT="1"/>
      <dgm:spPr/>
      <dgm:t>
        <a:bodyPr/>
        <a:lstStyle/>
        <a:p>
          <a:r>
            <a:rPr lang="en-US" sz="1800" dirty="0" smtClean="0"/>
            <a:t>Questionnaire modified from Abu-</a:t>
          </a:r>
          <a:r>
            <a:rPr lang="en-US" sz="1800" dirty="0" err="1" smtClean="0"/>
            <a:t>Garbieh</a:t>
          </a:r>
          <a:r>
            <a:rPr lang="en-US" sz="1800" dirty="0" smtClean="0"/>
            <a:t> et al (2010</a:t>
          </a:r>
          <a:r>
            <a:rPr lang="en-US" sz="1800" dirty="0" smtClean="0"/>
            <a:t>) and Putra (2013)</a:t>
          </a:r>
          <a:endParaRPr lang="en-US" sz="1800" dirty="0"/>
        </a:p>
      </dgm:t>
    </dgm:pt>
    <dgm:pt modelId="{AD1BD413-E9C9-4D79-871B-CB2B8ADAEB28}" type="parTrans" cxnId="{C46DAEEA-95DA-400E-B3D9-AE8712365436}">
      <dgm:prSet/>
      <dgm:spPr/>
      <dgm:t>
        <a:bodyPr/>
        <a:lstStyle/>
        <a:p>
          <a:endParaRPr lang="en-US"/>
        </a:p>
      </dgm:t>
    </dgm:pt>
    <dgm:pt modelId="{F29BF0D8-88BA-49B2-85DF-524C839BF7DB}" type="sibTrans" cxnId="{C46DAEEA-95DA-400E-B3D9-AE8712365436}">
      <dgm:prSet/>
      <dgm:spPr/>
      <dgm:t>
        <a:bodyPr/>
        <a:lstStyle/>
        <a:p>
          <a:endParaRPr lang="en-US"/>
        </a:p>
      </dgm:t>
    </dgm:pt>
    <dgm:pt modelId="{2D5BD5A1-008E-4517-A10D-26E12D83E7A9}">
      <dgm:prSet phldrT="[Text]" custT="1"/>
      <dgm:spPr/>
      <dgm:t>
        <a:bodyPr/>
        <a:lstStyle/>
        <a:p>
          <a:r>
            <a:rPr lang="en-US" sz="2000" dirty="0" smtClean="0"/>
            <a:t>Data analysis </a:t>
          </a:r>
          <a:endParaRPr lang="en-US" sz="2000" dirty="0"/>
        </a:p>
      </dgm:t>
    </dgm:pt>
    <dgm:pt modelId="{9CC8418B-F1A6-4E07-B567-828ABD2AC2DC}" type="parTrans" cxnId="{69266FF0-7210-448C-9956-30C61C7676C9}">
      <dgm:prSet/>
      <dgm:spPr/>
      <dgm:t>
        <a:bodyPr/>
        <a:lstStyle/>
        <a:p>
          <a:endParaRPr lang="en-US"/>
        </a:p>
      </dgm:t>
    </dgm:pt>
    <dgm:pt modelId="{6EED4781-6FD4-40C3-A6B6-441B3B95DB07}" type="sibTrans" cxnId="{69266FF0-7210-448C-9956-30C61C7676C9}">
      <dgm:prSet/>
      <dgm:spPr/>
      <dgm:t>
        <a:bodyPr/>
        <a:lstStyle/>
        <a:p>
          <a:endParaRPr lang="en-US"/>
        </a:p>
      </dgm:t>
    </dgm:pt>
    <dgm:pt modelId="{8B3ADA26-3F61-4CF0-935F-7848A069FD91}">
      <dgm:prSet phldrT="[Text]" custT="1"/>
      <dgm:spPr/>
      <dgm:t>
        <a:bodyPr/>
        <a:lstStyle/>
        <a:p>
          <a:r>
            <a:rPr lang="en-US" sz="1800" dirty="0" smtClean="0"/>
            <a:t>Perception</a:t>
          </a:r>
          <a:r>
            <a:rPr lang="id-ID" sz="1800" dirty="0" smtClean="0"/>
            <a:t>: </a:t>
          </a:r>
          <a:r>
            <a:rPr lang="en-US" sz="1800" dirty="0" smtClean="0"/>
            <a:t>descriptive analysis</a:t>
          </a:r>
          <a:endParaRPr lang="en-US" sz="1800" dirty="0"/>
        </a:p>
      </dgm:t>
    </dgm:pt>
    <dgm:pt modelId="{46FC0EA4-A96B-4624-ADBB-CF407A121A8A}" type="parTrans" cxnId="{7C404608-07F7-40F3-9B09-913564285B8B}">
      <dgm:prSet/>
      <dgm:spPr/>
      <dgm:t>
        <a:bodyPr/>
        <a:lstStyle/>
        <a:p>
          <a:endParaRPr lang="en-US"/>
        </a:p>
      </dgm:t>
    </dgm:pt>
    <dgm:pt modelId="{E5202627-1EAF-4BFE-80CD-9627783E48D7}" type="sibTrans" cxnId="{7C404608-07F7-40F3-9B09-913564285B8B}">
      <dgm:prSet/>
      <dgm:spPr/>
      <dgm:t>
        <a:bodyPr/>
        <a:lstStyle/>
        <a:p>
          <a:endParaRPr lang="en-US"/>
        </a:p>
      </dgm:t>
    </dgm:pt>
    <dgm:pt modelId="{F69F8667-DA9B-41B9-8F21-6F15D77C8AA8}">
      <dgm:prSet phldrT="[Text]" custT="1"/>
      <dgm:spPr/>
      <dgm:t>
        <a:bodyPr/>
        <a:lstStyle/>
        <a:p>
          <a:r>
            <a:rPr lang="en-US" sz="1800" dirty="0" smtClean="0"/>
            <a:t>Influence of characteristics: one way </a:t>
          </a:r>
          <a:r>
            <a:rPr lang="en-US" sz="1800" dirty="0" err="1" smtClean="0"/>
            <a:t>Anova</a:t>
          </a:r>
          <a:r>
            <a:rPr lang="en-US" sz="1800" dirty="0" smtClean="0"/>
            <a:t> and Independent t-test</a:t>
          </a:r>
          <a:endParaRPr lang="en-US" sz="1800" dirty="0"/>
        </a:p>
      </dgm:t>
    </dgm:pt>
    <dgm:pt modelId="{B32DEAF3-18AF-470E-8FEC-E8F6F742D023}" type="parTrans" cxnId="{A8FCD0E9-454E-4E34-AB37-FE381D790CCA}">
      <dgm:prSet/>
      <dgm:spPr/>
      <dgm:t>
        <a:bodyPr/>
        <a:lstStyle/>
        <a:p>
          <a:endParaRPr lang="en-US"/>
        </a:p>
      </dgm:t>
    </dgm:pt>
    <dgm:pt modelId="{305ED02A-439F-49F6-9EAE-C9773E2031CF}" type="sibTrans" cxnId="{A8FCD0E9-454E-4E34-AB37-FE381D790CCA}">
      <dgm:prSet/>
      <dgm:spPr/>
      <dgm:t>
        <a:bodyPr/>
        <a:lstStyle/>
        <a:p>
          <a:endParaRPr lang="en-US"/>
        </a:p>
      </dgm:t>
    </dgm:pt>
    <dgm:pt modelId="{D9FBB374-2636-4110-A3E1-B6E5F066061F}">
      <dgm:prSet phldrT="[Text]" custT="1"/>
      <dgm:spPr/>
      <dgm:t>
        <a:bodyPr/>
        <a:lstStyle/>
        <a:p>
          <a:r>
            <a:rPr lang="en-US" sz="1800" dirty="0" smtClean="0"/>
            <a:t>Validity and Reliability Test</a:t>
          </a:r>
          <a:endParaRPr lang="en-US" sz="1800" dirty="0"/>
        </a:p>
      </dgm:t>
    </dgm:pt>
    <dgm:pt modelId="{27C79B35-490F-439A-A11F-4875094FA2C4}" type="parTrans" cxnId="{D5884D00-D875-4C01-9139-680D51482F84}">
      <dgm:prSet/>
      <dgm:spPr/>
      <dgm:t>
        <a:bodyPr/>
        <a:lstStyle/>
        <a:p>
          <a:endParaRPr lang="en-US"/>
        </a:p>
      </dgm:t>
    </dgm:pt>
    <dgm:pt modelId="{31A4994E-27DA-41FA-9D14-1D3C2CDFA9C3}" type="sibTrans" cxnId="{D5884D00-D875-4C01-9139-680D51482F84}">
      <dgm:prSet/>
      <dgm:spPr/>
      <dgm:t>
        <a:bodyPr/>
        <a:lstStyle/>
        <a:p>
          <a:endParaRPr lang="en-US"/>
        </a:p>
      </dgm:t>
    </dgm:pt>
    <dgm:pt modelId="{8D424740-5EAE-491B-8D87-BD329AC2B0E2}" type="pres">
      <dgm:prSet presAssocID="{650FFA31-7980-4F58-8BAE-38FE2D465CC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1991E9D-5029-47AA-9004-9EA45858A69F}" type="pres">
      <dgm:prSet presAssocID="{1E290CBE-E593-4298-89EC-01F7911F855B}" presName="composite" presStyleCnt="0"/>
      <dgm:spPr/>
      <dgm:t>
        <a:bodyPr/>
        <a:lstStyle/>
        <a:p>
          <a:endParaRPr lang="id-ID"/>
        </a:p>
      </dgm:t>
    </dgm:pt>
    <dgm:pt modelId="{AC7372D5-B1C4-44D6-B4D8-580509062E27}" type="pres">
      <dgm:prSet presAssocID="{1E290CBE-E593-4298-89EC-01F7911F855B}" presName="bentUpArrow1" presStyleLbl="alignImgPlace1" presStyleIdx="0" presStyleCnt="2" custScaleX="57677" custLinFactNeighborX="-12140"/>
      <dgm:spPr/>
      <dgm:t>
        <a:bodyPr/>
        <a:lstStyle/>
        <a:p>
          <a:endParaRPr lang="id-ID"/>
        </a:p>
      </dgm:t>
    </dgm:pt>
    <dgm:pt modelId="{39A89F9A-65F9-49AE-9B22-41FBCCBB1155}" type="pres">
      <dgm:prSet presAssocID="{1E290CBE-E593-4298-89EC-01F7911F855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BCA90F-CF76-4A15-9F18-CF4014DA1601}" type="pres">
      <dgm:prSet presAssocID="{1E290CBE-E593-4298-89EC-01F7911F855B}" presName="ChildText" presStyleLbl="revTx" presStyleIdx="0" presStyleCnt="3" custScaleX="180651" custLinFactNeighborX="41965" custLinFactNeighborY="3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5B65B5-3765-4E34-8585-56654488ADB4}" type="pres">
      <dgm:prSet presAssocID="{7C960092-5107-46C1-B4EC-C3D0D17D0923}" presName="sibTrans" presStyleCnt="0"/>
      <dgm:spPr/>
      <dgm:t>
        <a:bodyPr/>
        <a:lstStyle/>
        <a:p>
          <a:endParaRPr lang="id-ID"/>
        </a:p>
      </dgm:t>
    </dgm:pt>
    <dgm:pt modelId="{1D0BDD61-9DEA-44FF-9032-B7FBC717AD4E}" type="pres">
      <dgm:prSet presAssocID="{DB20A57E-57AF-49D3-AC4A-BF62A29C640F}" presName="composite" presStyleCnt="0"/>
      <dgm:spPr/>
      <dgm:t>
        <a:bodyPr/>
        <a:lstStyle/>
        <a:p>
          <a:endParaRPr lang="id-ID"/>
        </a:p>
      </dgm:t>
    </dgm:pt>
    <dgm:pt modelId="{6D61E40E-DEC9-4E2B-A9C7-F2A4ABD0F92C}" type="pres">
      <dgm:prSet presAssocID="{DB20A57E-57AF-49D3-AC4A-BF62A29C640F}" presName="bentUpArrow1" presStyleLbl="alignImgPlace1" presStyleIdx="1" presStyleCnt="2" custScaleX="62219" custLinFactNeighborX="-59185"/>
      <dgm:spPr/>
      <dgm:t>
        <a:bodyPr/>
        <a:lstStyle/>
        <a:p>
          <a:endParaRPr lang="id-ID"/>
        </a:p>
      </dgm:t>
    </dgm:pt>
    <dgm:pt modelId="{C5E36CF4-21AC-4875-A7BE-6770E7CFB5BD}" type="pres">
      <dgm:prSet presAssocID="{DB20A57E-57AF-49D3-AC4A-BF62A29C640F}" presName="ParentText" presStyleLbl="node1" presStyleIdx="1" presStyleCnt="3" custLinFactNeighborX="-4173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C26EF6-3116-439C-B60F-B8779DAD6A7F}" type="pres">
      <dgm:prSet presAssocID="{DB20A57E-57AF-49D3-AC4A-BF62A29C640F}" presName="ChildText" presStyleLbl="revTx" presStyleIdx="1" presStyleCnt="3" custScaleX="242235" custLinFactNeighborX="19383" custLinFactNeighborY="65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A439B5-16F6-4CD0-9D1B-6F7D285192B6}" type="pres">
      <dgm:prSet presAssocID="{D0748C71-44A2-4CF7-822F-C7CB63843B62}" presName="sibTrans" presStyleCnt="0"/>
      <dgm:spPr/>
      <dgm:t>
        <a:bodyPr/>
        <a:lstStyle/>
        <a:p>
          <a:endParaRPr lang="id-ID"/>
        </a:p>
      </dgm:t>
    </dgm:pt>
    <dgm:pt modelId="{745A0B50-E913-4B8A-BED1-F12E78C4DFBA}" type="pres">
      <dgm:prSet presAssocID="{2D5BD5A1-008E-4517-A10D-26E12D83E7A9}" presName="composite" presStyleCnt="0"/>
      <dgm:spPr/>
      <dgm:t>
        <a:bodyPr/>
        <a:lstStyle/>
        <a:p>
          <a:endParaRPr lang="id-ID"/>
        </a:p>
      </dgm:t>
    </dgm:pt>
    <dgm:pt modelId="{AF5981B2-DBC0-48F7-AEA5-EF2BA45CBF6C}" type="pres">
      <dgm:prSet presAssocID="{2D5BD5A1-008E-4517-A10D-26E12D83E7A9}" presName="ParentText" presStyleLbl="node1" presStyleIdx="2" presStyleCnt="3" custScaleX="72451" custLinFactNeighborX="-715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D441EB-3828-46B6-8D58-9CF64661CDAE}" type="pres">
      <dgm:prSet presAssocID="{2D5BD5A1-008E-4517-A10D-26E12D83E7A9}" presName="FinalChildText" presStyleLbl="revTx" presStyleIdx="2" presStyleCnt="3" custScaleX="306624" custLinFactNeighborX="-6988" custLinFactNeighborY="-18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96D42C-C7F5-4892-B1EC-412B206B269C}" srcId="{650FFA31-7980-4F58-8BAE-38FE2D465CC1}" destId="{1E290CBE-E593-4298-89EC-01F7911F855B}" srcOrd="0" destOrd="0" parTransId="{7EEF1464-01A2-4746-91EF-5B3F97D5CC6E}" sibTransId="{7C960092-5107-46C1-B4EC-C3D0D17D0923}"/>
    <dgm:cxn modelId="{D3EDDE93-0385-4EF4-96C2-91E99366E6A2}" type="presOf" srcId="{A0C8067C-3FDF-4510-A973-E50A933593A4}" destId="{51C26EF6-3116-439C-B60F-B8779DAD6A7F}" srcOrd="0" destOrd="0" presId="urn:microsoft.com/office/officeart/2005/8/layout/StepDownProcess"/>
    <dgm:cxn modelId="{3998D281-510B-4A09-A8F4-BE91D2E982E0}" type="presOf" srcId="{1E290CBE-E593-4298-89EC-01F7911F855B}" destId="{39A89F9A-65F9-49AE-9B22-41FBCCBB1155}" srcOrd="0" destOrd="0" presId="urn:microsoft.com/office/officeart/2005/8/layout/StepDownProcess"/>
    <dgm:cxn modelId="{54A51D2B-5323-4B1E-AC1A-5EF6EF84A722}" srcId="{1E290CBE-E593-4298-89EC-01F7911F855B}" destId="{D9188E08-9EE5-4D8E-AFC2-219F663AB94E}" srcOrd="0" destOrd="0" parTransId="{81D60668-8623-4653-B5FE-2B5C4261813D}" sibTransId="{4A4F71BC-0535-414E-90FA-610F50714D0A}"/>
    <dgm:cxn modelId="{3339FD22-5164-404D-8DEC-485C14BE517B}" type="presOf" srcId="{D9188E08-9EE5-4D8E-AFC2-219F663AB94E}" destId="{59BCA90F-CF76-4A15-9F18-CF4014DA1601}" srcOrd="0" destOrd="0" presId="urn:microsoft.com/office/officeart/2005/8/layout/StepDownProcess"/>
    <dgm:cxn modelId="{CB0B3753-DA4F-41E6-B303-A92FF6C0E7AD}" type="presOf" srcId="{F69F8667-DA9B-41B9-8F21-6F15D77C8AA8}" destId="{B1D441EB-3828-46B6-8D58-9CF64661CDAE}" srcOrd="0" destOrd="1" presId="urn:microsoft.com/office/officeart/2005/8/layout/StepDownProcess"/>
    <dgm:cxn modelId="{C46DAEEA-95DA-400E-B3D9-AE8712365436}" srcId="{DB20A57E-57AF-49D3-AC4A-BF62A29C640F}" destId="{A0C8067C-3FDF-4510-A973-E50A933593A4}" srcOrd="0" destOrd="0" parTransId="{AD1BD413-E9C9-4D79-871B-CB2B8ADAEB28}" sibTransId="{F29BF0D8-88BA-49B2-85DF-524C839BF7DB}"/>
    <dgm:cxn modelId="{C709E4DA-2ADF-44AF-A030-0F8650F5BE3D}" type="presOf" srcId="{DB20A57E-57AF-49D3-AC4A-BF62A29C640F}" destId="{C5E36CF4-21AC-4875-A7BE-6770E7CFB5BD}" srcOrd="0" destOrd="0" presId="urn:microsoft.com/office/officeart/2005/8/layout/StepDownProcess"/>
    <dgm:cxn modelId="{69266FF0-7210-448C-9956-30C61C7676C9}" srcId="{650FFA31-7980-4F58-8BAE-38FE2D465CC1}" destId="{2D5BD5A1-008E-4517-A10D-26E12D83E7A9}" srcOrd="2" destOrd="0" parTransId="{9CC8418B-F1A6-4E07-B567-828ABD2AC2DC}" sibTransId="{6EED4781-6FD4-40C3-A6B6-441B3B95DB07}"/>
    <dgm:cxn modelId="{D838013C-1334-4B13-8C2E-C72FFE0D03EE}" type="presOf" srcId="{8B3ADA26-3F61-4CF0-935F-7848A069FD91}" destId="{B1D441EB-3828-46B6-8D58-9CF64661CDAE}" srcOrd="0" destOrd="0" presId="urn:microsoft.com/office/officeart/2005/8/layout/StepDownProcess"/>
    <dgm:cxn modelId="{A8FCD0E9-454E-4E34-AB37-FE381D790CCA}" srcId="{2D5BD5A1-008E-4517-A10D-26E12D83E7A9}" destId="{F69F8667-DA9B-41B9-8F21-6F15D77C8AA8}" srcOrd="1" destOrd="0" parTransId="{B32DEAF3-18AF-470E-8FEC-E8F6F742D023}" sibTransId="{305ED02A-439F-49F6-9EAE-C9773E2031CF}"/>
    <dgm:cxn modelId="{D5884D00-D875-4C01-9139-680D51482F84}" srcId="{DB20A57E-57AF-49D3-AC4A-BF62A29C640F}" destId="{D9FBB374-2636-4110-A3E1-B6E5F066061F}" srcOrd="1" destOrd="0" parTransId="{27C79B35-490F-439A-A11F-4875094FA2C4}" sibTransId="{31A4994E-27DA-41FA-9D14-1D3C2CDFA9C3}"/>
    <dgm:cxn modelId="{AEE0BB71-38FD-46D3-BA41-F93FE68508BC}" srcId="{650FFA31-7980-4F58-8BAE-38FE2D465CC1}" destId="{DB20A57E-57AF-49D3-AC4A-BF62A29C640F}" srcOrd="1" destOrd="0" parTransId="{F5D65035-7BAB-4F82-AEC7-24202304FCF5}" sibTransId="{D0748C71-44A2-4CF7-822F-C7CB63843B62}"/>
    <dgm:cxn modelId="{07E6622D-364C-4FE1-9F0D-9A01583BFB7B}" type="presOf" srcId="{650FFA31-7980-4F58-8BAE-38FE2D465CC1}" destId="{8D424740-5EAE-491B-8D87-BD329AC2B0E2}" srcOrd="0" destOrd="0" presId="urn:microsoft.com/office/officeart/2005/8/layout/StepDownProcess"/>
    <dgm:cxn modelId="{7C404608-07F7-40F3-9B09-913564285B8B}" srcId="{2D5BD5A1-008E-4517-A10D-26E12D83E7A9}" destId="{8B3ADA26-3F61-4CF0-935F-7848A069FD91}" srcOrd="0" destOrd="0" parTransId="{46FC0EA4-A96B-4624-ADBB-CF407A121A8A}" sibTransId="{E5202627-1EAF-4BFE-80CD-9627783E48D7}"/>
    <dgm:cxn modelId="{8A68791E-145A-40BD-B277-08CBFA58B342}" type="presOf" srcId="{2D5BD5A1-008E-4517-A10D-26E12D83E7A9}" destId="{AF5981B2-DBC0-48F7-AEA5-EF2BA45CBF6C}" srcOrd="0" destOrd="0" presId="urn:microsoft.com/office/officeart/2005/8/layout/StepDownProcess"/>
    <dgm:cxn modelId="{A9F4BE11-C4EB-47C4-BE04-2C02F673CBC4}" type="presOf" srcId="{D9FBB374-2636-4110-A3E1-B6E5F066061F}" destId="{51C26EF6-3116-439C-B60F-B8779DAD6A7F}" srcOrd="0" destOrd="1" presId="urn:microsoft.com/office/officeart/2005/8/layout/StepDownProcess"/>
    <dgm:cxn modelId="{780C40B8-8383-4206-BC34-876962E874C0}" type="presParOf" srcId="{8D424740-5EAE-491B-8D87-BD329AC2B0E2}" destId="{B1991E9D-5029-47AA-9004-9EA45858A69F}" srcOrd="0" destOrd="0" presId="urn:microsoft.com/office/officeart/2005/8/layout/StepDownProcess"/>
    <dgm:cxn modelId="{352AA3FA-DC64-423F-8FDA-5401F52D997C}" type="presParOf" srcId="{B1991E9D-5029-47AA-9004-9EA45858A69F}" destId="{AC7372D5-B1C4-44D6-B4D8-580509062E27}" srcOrd="0" destOrd="0" presId="urn:microsoft.com/office/officeart/2005/8/layout/StepDownProcess"/>
    <dgm:cxn modelId="{DE4F123E-DF6A-4B72-8AAC-097FA48FFF37}" type="presParOf" srcId="{B1991E9D-5029-47AA-9004-9EA45858A69F}" destId="{39A89F9A-65F9-49AE-9B22-41FBCCBB1155}" srcOrd="1" destOrd="0" presId="urn:microsoft.com/office/officeart/2005/8/layout/StepDownProcess"/>
    <dgm:cxn modelId="{7A596BEC-7685-42F7-9A4C-E70592D7AD16}" type="presParOf" srcId="{B1991E9D-5029-47AA-9004-9EA45858A69F}" destId="{59BCA90F-CF76-4A15-9F18-CF4014DA1601}" srcOrd="2" destOrd="0" presId="urn:microsoft.com/office/officeart/2005/8/layout/StepDownProcess"/>
    <dgm:cxn modelId="{18B2CE04-5582-464E-A4F2-40FE0C486CA0}" type="presParOf" srcId="{8D424740-5EAE-491B-8D87-BD329AC2B0E2}" destId="{505B65B5-3765-4E34-8585-56654488ADB4}" srcOrd="1" destOrd="0" presId="urn:microsoft.com/office/officeart/2005/8/layout/StepDownProcess"/>
    <dgm:cxn modelId="{9F9EB864-6C7E-4BFA-B6DC-4B11E90174DA}" type="presParOf" srcId="{8D424740-5EAE-491B-8D87-BD329AC2B0E2}" destId="{1D0BDD61-9DEA-44FF-9032-B7FBC717AD4E}" srcOrd="2" destOrd="0" presId="urn:microsoft.com/office/officeart/2005/8/layout/StepDownProcess"/>
    <dgm:cxn modelId="{88FB08D7-F2CE-4527-A881-A002448877B8}" type="presParOf" srcId="{1D0BDD61-9DEA-44FF-9032-B7FBC717AD4E}" destId="{6D61E40E-DEC9-4E2B-A9C7-F2A4ABD0F92C}" srcOrd="0" destOrd="0" presId="urn:microsoft.com/office/officeart/2005/8/layout/StepDownProcess"/>
    <dgm:cxn modelId="{8A3138C4-6E3E-4582-8CE8-A394165B9AB5}" type="presParOf" srcId="{1D0BDD61-9DEA-44FF-9032-B7FBC717AD4E}" destId="{C5E36CF4-21AC-4875-A7BE-6770E7CFB5BD}" srcOrd="1" destOrd="0" presId="urn:microsoft.com/office/officeart/2005/8/layout/StepDownProcess"/>
    <dgm:cxn modelId="{CAE7F84B-9E5B-4241-8049-651D41B5B991}" type="presParOf" srcId="{1D0BDD61-9DEA-44FF-9032-B7FBC717AD4E}" destId="{51C26EF6-3116-439C-B60F-B8779DAD6A7F}" srcOrd="2" destOrd="0" presId="urn:microsoft.com/office/officeart/2005/8/layout/StepDownProcess"/>
    <dgm:cxn modelId="{5EA2C538-C308-4709-ADD7-31EF13D51DB5}" type="presParOf" srcId="{8D424740-5EAE-491B-8D87-BD329AC2B0E2}" destId="{9EA439B5-16F6-4CD0-9D1B-6F7D285192B6}" srcOrd="3" destOrd="0" presId="urn:microsoft.com/office/officeart/2005/8/layout/StepDownProcess"/>
    <dgm:cxn modelId="{E859BBEC-907E-41BD-B553-83BF973D9503}" type="presParOf" srcId="{8D424740-5EAE-491B-8D87-BD329AC2B0E2}" destId="{745A0B50-E913-4B8A-BED1-F12E78C4DFBA}" srcOrd="4" destOrd="0" presId="urn:microsoft.com/office/officeart/2005/8/layout/StepDownProcess"/>
    <dgm:cxn modelId="{3824A1C6-1DBC-43A6-803D-A740669D4DBA}" type="presParOf" srcId="{745A0B50-E913-4B8A-BED1-F12E78C4DFBA}" destId="{AF5981B2-DBC0-48F7-AEA5-EF2BA45CBF6C}" srcOrd="0" destOrd="0" presId="urn:microsoft.com/office/officeart/2005/8/layout/StepDownProcess"/>
    <dgm:cxn modelId="{02F64424-2FAF-4124-A156-FEC6C9CB01D7}" type="presParOf" srcId="{745A0B50-E913-4B8A-BED1-F12E78C4DFBA}" destId="{B1D441EB-3828-46B6-8D58-9CF64661CDAE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896351-A167-4940-909E-C48461BC7615}">
      <dsp:nvSpPr>
        <dsp:cNvPr id="0" name=""/>
        <dsp:cNvSpPr/>
      </dsp:nvSpPr>
      <dsp:spPr>
        <a:xfrm>
          <a:off x="0" y="348048"/>
          <a:ext cx="595519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BC9463-4435-46B7-841C-84F4248606BD}">
      <dsp:nvSpPr>
        <dsp:cNvPr id="0" name=""/>
        <dsp:cNvSpPr/>
      </dsp:nvSpPr>
      <dsp:spPr>
        <a:xfrm>
          <a:off x="297759" y="23328"/>
          <a:ext cx="4168637" cy="6494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565" tIns="0" rIns="15756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>
              <a:latin typeface="Arial Narrow" pitchFamily="34" charset="0"/>
            </a:rPr>
            <a:t>Introduction</a:t>
          </a:r>
          <a:endParaRPr lang="id-ID" sz="2200" kern="1200" dirty="0">
            <a:latin typeface="Arial Narrow" pitchFamily="34" charset="0"/>
          </a:endParaRPr>
        </a:p>
      </dsp:txBody>
      <dsp:txXfrm>
        <a:off x="297759" y="23328"/>
        <a:ext cx="4168637" cy="649440"/>
      </dsp:txXfrm>
    </dsp:sp>
    <dsp:sp modelId="{922CE2A7-485C-4C4A-ADE5-CAE8DA858977}">
      <dsp:nvSpPr>
        <dsp:cNvPr id="0" name=""/>
        <dsp:cNvSpPr/>
      </dsp:nvSpPr>
      <dsp:spPr>
        <a:xfrm>
          <a:off x="0" y="1345968"/>
          <a:ext cx="595519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F1C69-9BE0-4DBE-B77D-BAE944D9D6D2}">
      <dsp:nvSpPr>
        <dsp:cNvPr id="0" name=""/>
        <dsp:cNvSpPr/>
      </dsp:nvSpPr>
      <dsp:spPr>
        <a:xfrm>
          <a:off x="297759" y="1021248"/>
          <a:ext cx="4168637" cy="649440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565" tIns="0" rIns="15756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>
              <a:latin typeface="Arial Narrow" pitchFamily="34" charset="0"/>
            </a:rPr>
            <a:t>Material and Method</a:t>
          </a:r>
          <a:endParaRPr lang="id-ID" sz="2200" kern="1200" dirty="0">
            <a:latin typeface="Arial Narrow" pitchFamily="34" charset="0"/>
          </a:endParaRPr>
        </a:p>
      </dsp:txBody>
      <dsp:txXfrm>
        <a:off x="297759" y="1021248"/>
        <a:ext cx="4168637" cy="649440"/>
      </dsp:txXfrm>
    </dsp:sp>
    <dsp:sp modelId="{64EA4B3A-3F21-488A-ABE2-F16A797E734A}">
      <dsp:nvSpPr>
        <dsp:cNvPr id="0" name=""/>
        <dsp:cNvSpPr/>
      </dsp:nvSpPr>
      <dsp:spPr>
        <a:xfrm>
          <a:off x="0" y="2343889"/>
          <a:ext cx="595519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8CA827-1896-453C-8BBD-9741D5AB53F8}">
      <dsp:nvSpPr>
        <dsp:cNvPr id="0" name=""/>
        <dsp:cNvSpPr/>
      </dsp:nvSpPr>
      <dsp:spPr>
        <a:xfrm>
          <a:off x="297759" y="2019168"/>
          <a:ext cx="4168637" cy="649440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565" tIns="0" rIns="15756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>
              <a:latin typeface="Arial Narrow" pitchFamily="34" charset="0"/>
            </a:rPr>
            <a:t>Result and Discussion</a:t>
          </a:r>
          <a:endParaRPr lang="id-ID" sz="2200" kern="1200" dirty="0">
            <a:latin typeface="Arial Narrow" pitchFamily="34" charset="0"/>
          </a:endParaRPr>
        </a:p>
      </dsp:txBody>
      <dsp:txXfrm>
        <a:off x="297759" y="2019168"/>
        <a:ext cx="4168637" cy="649440"/>
      </dsp:txXfrm>
    </dsp:sp>
    <dsp:sp modelId="{81F09C12-0A98-4C58-88BD-36758C5B04D1}">
      <dsp:nvSpPr>
        <dsp:cNvPr id="0" name=""/>
        <dsp:cNvSpPr/>
      </dsp:nvSpPr>
      <dsp:spPr>
        <a:xfrm>
          <a:off x="0" y="3341809"/>
          <a:ext cx="595519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0584F2-249B-4A8B-8EC0-00D0029674D4}">
      <dsp:nvSpPr>
        <dsp:cNvPr id="0" name=""/>
        <dsp:cNvSpPr/>
      </dsp:nvSpPr>
      <dsp:spPr>
        <a:xfrm>
          <a:off x="297759" y="3017088"/>
          <a:ext cx="4168637" cy="6494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565" tIns="0" rIns="15756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>
              <a:latin typeface="Arial Narrow" pitchFamily="34" charset="0"/>
            </a:rPr>
            <a:t>Conclusion</a:t>
          </a:r>
          <a:endParaRPr lang="id-ID" sz="2200" kern="1200" dirty="0">
            <a:latin typeface="Arial Narrow" pitchFamily="34" charset="0"/>
          </a:endParaRPr>
        </a:p>
      </dsp:txBody>
      <dsp:txXfrm>
        <a:off x="297759" y="3017088"/>
        <a:ext cx="4168637" cy="649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F00529-6899-41CE-B673-44E0AAE0090F}">
      <dsp:nvSpPr>
        <dsp:cNvPr id="0" name=""/>
        <dsp:cNvSpPr/>
      </dsp:nvSpPr>
      <dsp:spPr>
        <a:xfrm>
          <a:off x="1374344" y="0"/>
          <a:ext cx="4886560" cy="4886560"/>
        </a:xfrm>
        <a:prstGeom prst="diamond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23E371E-78DA-4F1B-B850-DDBA33FBF041}">
      <dsp:nvSpPr>
        <dsp:cNvPr id="0" name=""/>
        <dsp:cNvSpPr/>
      </dsp:nvSpPr>
      <dsp:spPr>
        <a:xfrm>
          <a:off x="1838568" y="464223"/>
          <a:ext cx="1905758" cy="190575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latin typeface="Arial Narrow" pitchFamily="34" charset="0"/>
            </a:rPr>
            <a:t>High Prevalence of DM</a:t>
          </a:r>
          <a:endParaRPr lang="id-ID" sz="2000" kern="1200" dirty="0">
            <a:latin typeface="Arial Narrow" pitchFamily="34" charset="0"/>
          </a:endParaRPr>
        </a:p>
      </dsp:txBody>
      <dsp:txXfrm>
        <a:off x="1838568" y="464223"/>
        <a:ext cx="1905758" cy="1905758"/>
      </dsp:txXfrm>
    </dsp:sp>
    <dsp:sp modelId="{108989D7-D99F-4568-9B1B-A4B02031DE80}">
      <dsp:nvSpPr>
        <dsp:cNvPr id="0" name=""/>
        <dsp:cNvSpPr/>
      </dsp:nvSpPr>
      <dsp:spPr>
        <a:xfrm>
          <a:off x="3890923" y="464223"/>
          <a:ext cx="1905758" cy="190575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latin typeface="Arial Narrow" pitchFamily="34" charset="0"/>
            </a:rPr>
            <a:t>Drug Related Problems</a:t>
          </a:r>
          <a:endParaRPr lang="id-ID" sz="2000" kern="1200" dirty="0">
            <a:latin typeface="Arial Narrow" pitchFamily="34" charset="0"/>
          </a:endParaRPr>
        </a:p>
      </dsp:txBody>
      <dsp:txXfrm>
        <a:off x="3890923" y="464223"/>
        <a:ext cx="1905758" cy="1905758"/>
      </dsp:txXfrm>
    </dsp:sp>
    <dsp:sp modelId="{FE89FB2A-ECDA-47F4-A9D0-3D1C73F9BAE4}">
      <dsp:nvSpPr>
        <dsp:cNvPr id="0" name=""/>
        <dsp:cNvSpPr/>
      </dsp:nvSpPr>
      <dsp:spPr>
        <a:xfrm>
          <a:off x="1765272" y="2516578"/>
          <a:ext cx="2052349" cy="190575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latin typeface="Arial Narrow" pitchFamily="34" charset="0"/>
            </a:rPr>
            <a:t>Use of Complementary and Alternative Medicines</a:t>
          </a:r>
          <a:endParaRPr lang="id-ID" sz="2000" kern="1200" dirty="0">
            <a:latin typeface="Arial Narrow" pitchFamily="34" charset="0"/>
          </a:endParaRPr>
        </a:p>
      </dsp:txBody>
      <dsp:txXfrm>
        <a:off x="1765272" y="2516578"/>
        <a:ext cx="2052349" cy="1905758"/>
      </dsp:txXfrm>
    </dsp:sp>
    <dsp:sp modelId="{3991A3BA-08A3-45C5-932A-73216ABBD08E}">
      <dsp:nvSpPr>
        <dsp:cNvPr id="0" name=""/>
        <dsp:cNvSpPr/>
      </dsp:nvSpPr>
      <dsp:spPr>
        <a:xfrm>
          <a:off x="3890923" y="2516578"/>
          <a:ext cx="1905758" cy="190575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latin typeface="Arial Narrow" pitchFamily="34" charset="0"/>
            </a:rPr>
            <a:t>Medication Reconciliation</a:t>
          </a:r>
          <a:endParaRPr lang="id-ID" sz="2000" kern="1200" dirty="0">
            <a:latin typeface="Arial Narrow" pitchFamily="34" charset="0"/>
          </a:endParaRPr>
        </a:p>
      </dsp:txBody>
      <dsp:txXfrm>
        <a:off x="3890923" y="2516578"/>
        <a:ext cx="1905758" cy="190575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7372D5-B1C4-44D6-B4D8-580509062E27}">
      <dsp:nvSpPr>
        <dsp:cNvPr id="0" name=""/>
        <dsp:cNvSpPr/>
      </dsp:nvSpPr>
      <dsp:spPr>
        <a:xfrm rot="5400000">
          <a:off x="230131" y="1515414"/>
          <a:ext cx="1104844" cy="72547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9A89F9A-65F9-49AE-9B22-41FBCCBB1155}">
      <dsp:nvSpPr>
        <dsp:cNvPr id="0" name=""/>
        <dsp:cNvSpPr/>
      </dsp:nvSpPr>
      <dsp:spPr>
        <a:xfrm>
          <a:off x="90115" y="24497"/>
          <a:ext cx="1859907" cy="1301875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Patient selection: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35 </a:t>
          </a:r>
          <a:r>
            <a:rPr lang="en-US" sz="2000" kern="1200" dirty="0" smtClean="0"/>
            <a:t>selected</a:t>
          </a:r>
          <a:endParaRPr lang="en-US" sz="2000" kern="1200" dirty="0"/>
        </a:p>
      </dsp:txBody>
      <dsp:txXfrm>
        <a:off x="90115" y="24497"/>
        <a:ext cx="1859907" cy="1301875"/>
      </dsp:txXfrm>
    </dsp:sp>
    <dsp:sp modelId="{59BCA90F-CF76-4A15-9F18-CF4014DA1601}">
      <dsp:nvSpPr>
        <dsp:cNvPr id="0" name=""/>
        <dsp:cNvSpPr/>
      </dsp:nvSpPr>
      <dsp:spPr>
        <a:xfrm>
          <a:off x="1972200" y="152701"/>
          <a:ext cx="2443701" cy="10522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based on inclusion &amp; exclusion criteria</a:t>
          </a:r>
        </a:p>
      </dsp:txBody>
      <dsp:txXfrm>
        <a:off x="1972200" y="152701"/>
        <a:ext cx="2443701" cy="1052232"/>
      </dsp:txXfrm>
    </dsp:sp>
    <dsp:sp modelId="{6D61E40E-DEC9-4E2B-A9C7-F2A4ABD0F92C}">
      <dsp:nvSpPr>
        <dsp:cNvPr id="0" name=""/>
        <dsp:cNvSpPr/>
      </dsp:nvSpPr>
      <dsp:spPr>
        <a:xfrm rot="5400000">
          <a:off x="1442284" y="2949284"/>
          <a:ext cx="1104844" cy="78260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5E36CF4-21AC-4875-A7BE-6770E7CFB5BD}">
      <dsp:nvSpPr>
        <dsp:cNvPr id="0" name=""/>
        <dsp:cNvSpPr/>
      </dsp:nvSpPr>
      <dsp:spPr>
        <a:xfrm>
          <a:off x="1117835" y="1486932"/>
          <a:ext cx="1859907" cy="1301875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/>
            <a:t>Medrec</a:t>
          </a:r>
          <a:r>
            <a:rPr lang="en-US" sz="2000" kern="1200" dirty="0"/>
            <a:t> </a:t>
          </a:r>
          <a:r>
            <a:rPr lang="en-US" sz="2000" kern="1200" dirty="0" err="1"/>
            <a:t>proccess</a:t>
          </a:r>
          <a:endParaRPr lang="en-US" sz="2000" kern="1200" dirty="0"/>
        </a:p>
      </dsp:txBody>
      <dsp:txXfrm>
        <a:off x="1117835" y="1486932"/>
        <a:ext cx="1859907" cy="1301875"/>
      </dsp:txXfrm>
    </dsp:sp>
    <dsp:sp modelId="{51C26EF6-3116-439C-B60F-B8779DAD6A7F}">
      <dsp:nvSpPr>
        <dsp:cNvPr id="0" name=""/>
        <dsp:cNvSpPr/>
      </dsp:nvSpPr>
      <dsp:spPr>
        <a:xfrm>
          <a:off x="3054097" y="1679754"/>
          <a:ext cx="3276760" cy="10522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collect &amp; gather med &amp; CAM usage (herb and dietary supplement)</a:t>
          </a:r>
        </a:p>
      </dsp:txBody>
      <dsp:txXfrm>
        <a:off x="3054097" y="1679754"/>
        <a:ext cx="3276760" cy="1052232"/>
      </dsp:txXfrm>
    </dsp:sp>
    <dsp:sp modelId="{AF5981B2-DBC0-48F7-AEA5-EF2BA45CBF6C}">
      <dsp:nvSpPr>
        <dsp:cNvPr id="0" name=""/>
        <dsp:cNvSpPr/>
      </dsp:nvSpPr>
      <dsp:spPr>
        <a:xfrm>
          <a:off x="2366921" y="2949367"/>
          <a:ext cx="1859907" cy="1301875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Identification of </a:t>
          </a:r>
          <a:r>
            <a:rPr lang="id-ID" sz="2000" kern="1200" dirty="0" smtClean="0"/>
            <a:t>Actual &amp; </a:t>
          </a:r>
          <a:r>
            <a:rPr lang="en-US" sz="2000" kern="1200" dirty="0" smtClean="0"/>
            <a:t>Potential </a:t>
          </a:r>
          <a:r>
            <a:rPr lang="id-ID" sz="2000" kern="1200" dirty="0" smtClean="0"/>
            <a:t>DRPs</a:t>
          </a:r>
          <a:endParaRPr lang="en-US" sz="2000" kern="1200" dirty="0"/>
        </a:p>
      </dsp:txBody>
      <dsp:txXfrm>
        <a:off x="2366921" y="2949367"/>
        <a:ext cx="1859907" cy="1301875"/>
      </dsp:txXfrm>
    </dsp:sp>
    <dsp:sp modelId="{B1D441EB-3828-46B6-8D58-9CF64661CDAE}">
      <dsp:nvSpPr>
        <dsp:cNvPr id="0" name=""/>
        <dsp:cNvSpPr/>
      </dsp:nvSpPr>
      <dsp:spPr>
        <a:xfrm>
          <a:off x="4275736" y="3054096"/>
          <a:ext cx="3538146" cy="10522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800" kern="1200" dirty="0" smtClean="0"/>
            <a:t>Actual: Onsite identified DRPs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800" kern="1200" dirty="0" smtClean="0"/>
            <a:t>Potential: Literature-based DRPs</a:t>
          </a:r>
          <a:endParaRPr lang="en-US" sz="1800" kern="1200" dirty="0"/>
        </a:p>
      </dsp:txBody>
      <dsp:txXfrm>
        <a:off x="4275736" y="3054096"/>
        <a:ext cx="3538146" cy="10522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logo umy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6260" y="3734410"/>
            <a:ext cx="2892245" cy="28353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1138425"/>
            <a:ext cx="8398775" cy="147002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id-ID" sz="2800" dirty="0" smtClean="0"/>
              <a:t>Health Professionals’</a:t>
            </a:r>
            <a:r>
              <a:rPr lang="en-GB" sz="2800" dirty="0" smtClean="0"/>
              <a:t> Perception </a:t>
            </a:r>
            <a:r>
              <a:rPr lang="id-ID" sz="2800" dirty="0" smtClean="0"/>
              <a:t>o</a:t>
            </a:r>
            <a:r>
              <a:rPr lang="en-GB" sz="2800" dirty="0" smtClean="0"/>
              <a:t>n Clinical Pharmacy Services </a:t>
            </a:r>
            <a:r>
              <a:rPr lang="id-ID" sz="2800" dirty="0" smtClean="0"/>
              <a:t>i</a:t>
            </a:r>
            <a:r>
              <a:rPr lang="en-GB" sz="2800" dirty="0" smtClean="0"/>
              <a:t>n PKU </a:t>
            </a:r>
            <a:r>
              <a:rPr lang="en-GB" sz="2800" dirty="0" err="1" smtClean="0"/>
              <a:t>Muhammadiyah</a:t>
            </a:r>
            <a:r>
              <a:rPr lang="en-GB" sz="2800" dirty="0" smtClean="0"/>
              <a:t> Yogyakarta Hospital</a:t>
            </a:r>
            <a:r>
              <a:rPr lang="id-ID" sz="2800" dirty="0" smtClean="0"/>
              <a:t/>
            </a:r>
            <a:br>
              <a:rPr lang="id-ID" sz="2800" dirty="0" smtClean="0"/>
            </a:br>
            <a:r>
              <a:rPr lang="id-ID" sz="1800" dirty="0" smtClean="0"/>
              <a:t>Presented in </a:t>
            </a:r>
            <a:r>
              <a:rPr lang="en-US" sz="1800" dirty="0" smtClean="0"/>
              <a:t>International Conference  on Medical and Health Sciences</a:t>
            </a:r>
            <a:r>
              <a:rPr lang="id-ID" sz="1800" dirty="0" smtClean="0"/>
              <a:t>, </a:t>
            </a:r>
            <a:r>
              <a:rPr lang="en-US" sz="1800" dirty="0" smtClean="0"/>
              <a:t>9 - 10</a:t>
            </a:r>
            <a:r>
              <a:rPr lang="id-ID" sz="1800" dirty="0" smtClean="0"/>
              <a:t> </a:t>
            </a:r>
            <a:r>
              <a:rPr lang="en-US" sz="1800" dirty="0" err="1" smtClean="0"/>
              <a:t>Desember</a:t>
            </a:r>
            <a:r>
              <a:rPr lang="id-ID" sz="1800" dirty="0" smtClean="0"/>
              <a:t> 2016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900" y="5108755"/>
            <a:ext cx="7329840" cy="1068935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en-US" sz="2400" dirty="0" err="1" smtClean="0">
                <a:solidFill>
                  <a:schemeClr val="tx1"/>
                </a:solidFill>
                <a:latin typeface="Arial Narrow" pitchFamily="34" charset="0"/>
              </a:rPr>
              <a:t>Mustika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 Narrow" pitchFamily="34" charset="0"/>
              </a:rPr>
              <a:t>Restiyani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id-ID" sz="2400" u="sng" dirty="0" smtClean="0">
                <a:solidFill>
                  <a:schemeClr val="tx1"/>
                </a:solidFill>
                <a:latin typeface="Arial Narrow" pitchFamily="34" charset="0"/>
              </a:rPr>
              <a:t>Nurul Maziyyah</a:t>
            </a:r>
          </a:p>
          <a:p>
            <a:pPr algn="r">
              <a:spcBef>
                <a:spcPts val="0"/>
              </a:spcBef>
            </a:pPr>
            <a:r>
              <a:rPr lang="id-ID" sz="2000" dirty="0" smtClean="0">
                <a:solidFill>
                  <a:schemeClr val="tx1"/>
                </a:solidFill>
                <a:latin typeface="Arial Narrow" pitchFamily="34" charset="0"/>
              </a:rPr>
              <a:t>School of Pharmacy</a:t>
            </a:r>
          </a:p>
          <a:p>
            <a:pPr algn="r">
              <a:spcBef>
                <a:spcPts val="0"/>
              </a:spcBef>
            </a:pPr>
            <a:r>
              <a:rPr lang="id-ID" sz="2000" dirty="0" smtClean="0">
                <a:solidFill>
                  <a:schemeClr val="tx1"/>
                </a:solidFill>
                <a:latin typeface="Arial Narrow" pitchFamily="34" charset="0"/>
              </a:rPr>
              <a:t>Universitas Muhammadiyah Yogyakarta, Indonesia</a:t>
            </a: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Conclusion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9388" indent="-179388"/>
            <a:r>
              <a:rPr lang="en-US" sz="2400" dirty="0" smtClean="0"/>
              <a:t>H</a:t>
            </a:r>
            <a:r>
              <a:rPr lang="id-ID" sz="2400" dirty="0" smtClean="0"/>
              <a:t>ealth professionals </a:t>
            </a:r>
            <a:r>
              <a:rPr lang="en-US" sz="2400" dirty="0" smtClean="0"/>
              <a:t>in PKU </a:t>
            </a:r>
            <a:r>
              <a:rPr lang="en-US" sz="2400" dirty="0" err="1" smtClean="0"/>
              <a:t>Muhammadiyah</a:t>
            </a:r>
            <a:r>
              <a:rPr lang="en-US" sz="2400" dirty="0" smtClean="0"/>
              <a:t> Yogyakarta Hospital had a positive perception</a:t>
            </a:r>
            <a:r>
              <a:rPr lang="id-ID" sz="2400" dirty="0" smtClean="0"/>
              <a:t> </a:t>
            </a:r>
            <a:r>
              <a:rPr lang="en-US" sz="2400" dirty="0" smtClean="0"/>
              <a:t>on</a:t>
            </a:r>
            <a:r>
              <a:rPr lang="id-ID" sz="2400" dirty="0" smtClean="0"/>
              <a:t> the role of the pharmacist in clinical pharmacy service with a total mean score of 0.83. </a:t>
            </a:r>
            <a:endParaRPr lang="en-US" sz="2400" dirty="0" smtClean="0"/>
          </a:p>
          <a:p>
            <a:pPr marL="179388" indent="-179388"/>
            <a:r>
              <a:rPr lang="en-US" sz="2400" dirty="0" smtClean="0"/>
              <a:t>Characteristic of</a:t>
            </a:r>
            <a:r>
              <a:rPr lang="id-ID" sz="2400" dirty="0" smtClean="0"/>
              <a:t> age, gender, profession, length of work</a:t>
            </a:r>
            <a:r>
              <a:rPr lang="en-US" sz="2400" dirty="0" smtClean="0"/>
              <a:t> and </a:t>
            </a:r>
            <a:r>
              <a:rPr lang="id-ID" sz="2400" dirty="0" smtClean="0"/>
              <a:t>interaction with the pharmacist </a:t>
            </a:r>
            <a:r>
              <a:rPr lang="en-US" sz="2400" dirty="0" smtClean="0"/>
              <a:t>did not have statistical correlation with the perceptions.</a:t>
            </a:r>
          </a:p>
          <a:p>
            <a:pPr marL="179388" indent="-179388"/>
            <a:r>
              <a:rPr lang="en-US" sz="2400" dirty="0" smtClean="0"/>
              <a:t>O</a:t>
            </a:r>
            <a:r>
              <a:rPr lang="id-ID" sz="2400" dirty="0" smtClean="0"/>
              <a:t>nly nurses’ work </a:t>
            </a:r>
            <a:r>
              <a:rPr lang="en-US" sz="2400" dirty="0" smtClean="0"/>
              <a:t>station/ward</a:t>
            </a:r>
            <a:r>
              <a:rPr lang="id-ID" sz="2400" dirty="0" smtClean="0"/>
              <a:t> </a:t>
            </a:r>
            <a:r>
              <a:rPr lang="en-US" sz="2400" dirty="0" smtClean="0"/>
              <a:t>had significant correlation on</a:t>
            </a:r>
            <a:r>
              <a:rPr lang="id-ID" sz="2400" dirty="0" smtClean="0"/>
              <a:t> the perception towards clinical pharmacy service.</a:t>
            </a:r>
            <a:endParaRPr lang="id-ID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458115"/>
          </a:xfrm>
        </p:spPr>
        <p:txBody>
          <a:bodyPr>
            <a:noAutofit/>
          </a:bodyPr>
          <a:lstStyle/>
          <a:p>
            <a:pPr algn="l"/>
            <a:r>
              <a:rPr lang="id-ID" sz="4000" b="1" dirty="0" smtClean="0"/>
              <a:t>Outline</a:t>
            </a:r>
            <a:endParaRPr lang="en-US" sz="4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49263" y="2054225"/>
          <a:ext cx="5955197" cy="3919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Introduction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212490" y="833015"/>
          <a:ext cx="7635250" cy="4886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5619" y="5961063"/>
            <a:ext cx="3656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Health Professionals’ perception</a:t>
            </a:r>
            <a:endParaRPr lang="id-ID" sz="2000" dirty="0"/>
          </a:p>
        </p:txBody>
      </p:sp>
      <p:sp>
        <p:nvSpPr>
          <p:cNvPr id="9" name="Right Arrow 8"/>
          <p:cNvSpPr/>
          <p:nvPr/>
        </p:nvSpPr>
        <p:spPr>
          <a:xfrm>
            <a:off x="4571085" y="6024985"/>
            <a:ext cx="458115" cy="30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5029200" y="5961063"/>
            <a:ext cx="3971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Development of clinical pharmacy service in the hospital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d-ID" dirty="0" smtClean="0"/>
              <a:t>Material &amp; Methods</a:t>
            </a:r>
            <a:endParaRPr lang="en-US" dirty="0"/>
          </a:p>
        </p:txBody>
      </p:sp>
      <p:graphicFrame>
        <p:nvGraphicFramePr>
          <p:cNvPr id="13" name="Diagram 12"/>
          <p:cNvGraphicFramePr/>
          <p:nvPr/>
        </p:nvGraphicFramePr>
        <p:xfrm>
          <a:off x="448965" y="2054655"/>
          <a:ext cx="8093365" cy="4275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items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1397000"/>
          <a:ext cx="8382000" cy="4936236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802183"/>
                <a:gridCol w="7579817"/>
              </a:tblGrid>
              <a:tr h="1625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No</a:t>
                      </a:r>
                      <a:endParaRPr lang="en-US" sz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Items</a:t>
                      </a:r>
                      <a:endParaRPr lang="en-US" sz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id-ID" sz="1600" dirty="0"/>
                        <a:t>Perwakilan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Farmasi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klinik</a:t>
                      </a:r>
                      <a:r>
                        <a:rPr lang="en-US" sz="1600" dirty="0"/>
                        <a:t> d</a:t>
                      </a:r>
                      <a:r>
                        <a:rPr lang="id-ID" sz="1600" dirty="0"/>
                        <a:t>alam</a:t>
                      </a:r>
                      <a:r>
                        <a:rPr lang="en-US" sz="1600" dirty="0"/>
                        <a:t>  </a:t>
                      </a:r>
                      <a:r>
                        <a:rPr lang="en-US" sz="1600" dirty="0" err="1"/>
                        <a:t>komite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terapi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kunjungan</a:t>
                      </a:r>
                      <a:r>
                        <a:rPr lang="id-ID" sz="1600" dirty="0"/>
                        <a:t> klinik di bangsal disukai</a:t>
                      </a:r>
                      <a:endParaRPr lang="en-US" sz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en-US" sz="1600"/>
                        <a:t>Farmasi klinik mempunyai peran </a:t>
                      </a:r>
                      <a:r>
                        <a:rPr lang="id-ID" sz="1600"/>
                        <a:t>dalam</a:t>
                      </a:r>
                      <a:r>
                        <a:rPr lang="en-US" sz="1600"/>
                        <a:t> edukasi pengobatan pasien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en-US" sz="1600" dirty="0" err="1"/>
                        <a:t>Farmasi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klinik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telah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berperan</a:t>
                      </a:r>
                      <a:r>
                        <a:rPr lang="id-ID" sz="1600" dirty="0"/>
                        <a:t> penuh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di</a:t>
                      </a:r>
                      <a:r>
                        <a:rPr lang="en-US" sz="1600" dirty="0"/>
                        <a:t> RS PKU </a:t>
                      </a:r>
                      <a:r>
                        <a:rPr lang="en-US" sz="1600" dirty="0" err="1"/>
                        <a:t>Muhammadiyah</a:t>
                      </a:r>
                      <a:r>
                        <a:rPr lang="en-US" sz="1600" dirty="0"/>
                        <a:t> Yogyakarta</a:t>
                      </a:r>
                      <a:endParaRPr lang="en-US" sz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en-US" sz="1600"/>
                        <a:t>Farmasi klinik secara rutin memberikan informasi mengenai  alternativ obat yang cost-effective bagi pasien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5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en-US" sz="1600"/>
                        <a:t>Farmasi klinik perlu mengetahui data klinis dan penyakit pasien dalam menangani pasien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6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Farmasi klinik mengawasi kemungkinan terjadinya interaksi antar obat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7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en-US" sz="1600"/>
                        <a:t>Farmasi klinik  melakukan monitoring efek samping obat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48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8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en-US" sz="1600"/>
                        <a:t>Farmasi klinik memiliki kemampuan untuk berkomunikasi secara efektif dengan tenaga kesehtan lain untuk mendukung terapi obat rasional dan efektif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9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en-US" sz="1600"/>
                        <a:t>Farmasi klinik  menjadi pusat  informasi obat di rumah sakit bagi para tenaga kesehatan lain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48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en-US" sz="1600"/>
                        <a:t>Farmasi klinik perlu melakukan studi atau penelitian terkait pengobatan di rumah sakit untuk mendukung pengobatan yang rasional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11</a:t>
                      </a:r>
                      <a:endParaRPr lang="en-US" sz="18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009900" algn="l"/>
                        </a:tabLst>
                      </a:pPr>
                      <a:r>
                        <a:rPr lang="en-US" sz="1600" dirty="0" err="1"/>
                        <a:t>Farmasi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klinik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berpartisipasi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dalam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pengelolaan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perawatan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darurat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medik</a:t>
                      </a:r>
                      <a:r>
                        <a:rPr lang="en-US" sz="1600" dirty="0"/>
                        <a:t> (Unit </a:t>
                      </a:r>
                      <a:r>
                        <a:rPr lang="en-US" sz="1600" dirty="0" err="1"/>
                        <a:t>Gawat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Darurat</a:t>
                      </a:r>
                      <a:r>
                        <a:rPr lang="en-US" sz="1600" dirty="0"/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610" marR="6361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48965" y="2818180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>
                <a:latin typeface="Arial Narrow" pitchFamily="34" charset="0"/>
              </a:rPr>
              <a:t>Result and Discussion</a:t>
            </a:r>
            <a:endParaRPr lang="id-ID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76200"/>
          <a:ext cx="7924800" cy="6612262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528320"/>
                <a:gridCol w="2465494"/>
                <a:gridCol w="2949786"/>
                <a:gridCol w="1981200"/>
              </a:tblGrid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No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Characteristic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Group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Percentage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Age (years old)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&lt; 25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12(10,6%)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25-34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39(34,5%)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endParaRPr lang="en-US" sz="1500" dirty="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35-44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51(45,1%)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&gt; 44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11(9,7%)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2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Gender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Men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31(27,4%)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Women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82(72,6%)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3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Profession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Physician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15%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Nurse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85%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4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Length of work (years)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9(8%)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1-5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15(13,3%)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&gt;5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89(78,8%)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56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5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Interaction with pharmacist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Often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85 (75,2%)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endParaRPr lang="en-US" sz="1500">
                        <a:latin typeface="Calibri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Seldom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28 (24,8%)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/>
                        <a:t>6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/>
                        <a:t>Work station/ward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Arofah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9%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Hemodialisa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Ibnu sina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7%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KBY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12%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Marwah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14%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Mina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11%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Multazam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7%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Muzdalifah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10%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Raudoh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9%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Sakinah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1%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Shofa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7%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/>
                        <a:t>Zam-zam</a:t>
                      </a:r>
                      <a:endParaRPr lang="en-US" sz="15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/>
                        <a:t>12%</a:t>
                      </a:r>
                      <a:endParaRPr lang="en-US" sz="15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8899" marR="58899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257800"/>
            <a:ext cx="2438400" cy="914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Respondents</a:t>
            </a:r>
            <a:r>
              <a:rPr lang="id-ID" sz="2800" b="1" dirty="0" smtClean="0"/>
              <a:t>’ characteristics</a:t>
            </a:r>
            <a:endParaRPr lang="id-ID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Health Professionals’ Perception</a:t>
            </a:r>
            <a:endParaRPr lang="id-ID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077200" cy="3925824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676745"/>
                <a:gridCol w="2101035"/>
                <a:gridCol w="696502"/>
                <a:gridCol w="1097718"/>
                <a:gridCol w="609600"/>
                <a:gridCol w="1219200"/>
                <a:gridCol w="762000"/>
                <a:gridCol w="914400"/>
              </a:tblGrid>
              <a:tr h="25037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No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Mean score and</a:t>
                      </a:r>
                      <a:r>
                        <a:rPr lang="en-US" sz="1600" baseline="0" dirty="0" smtClean="0"/>
                        <a:t> perception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Nurse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Physician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Total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1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0,94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0,95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2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0,92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3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3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0,52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0,35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Negative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0,5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4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0,56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0,29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Negative</a:t>
                      </a:r>
                      <a:endParaRPr lang="en-US" sz="14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0,52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5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5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0,93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0,94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6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6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0,85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0,88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7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7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0,77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0,94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8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8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0,88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0,82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0,87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9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9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0,93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0,71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0,89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10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0,97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0,97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Item </a:t>
                      </a:r>
                      <a:r>
                        <a:rPr lang="en-US" sz="1600" dirty="0"/>
                        <a:t>11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0,96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0,65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0,91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037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Mean score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0,84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0,83</a:t>
                      </a:r>
                      <a:endParaRPr lang="en-US" sz="1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Positive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0" y="540127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Item 3: Clinical pharmacy has a full role in the hospital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Item 4:  Clinical pharmacy gives routine information on cost-effective alternative medicines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Influence of characteristics on perception</a:t>
            </a:r>
            <a:endParaRPr lang="id-ID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752600"/>
          <a:ext cx="7620000" cy="2438401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643128"/>
                <a:gridCol w="2636520"/>
                <a:gridCol w="1060704"/>
                <a:gridCol w="3279648"/>
              </a:tblGrid>
              <a:tr h="348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No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Characteristic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P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Correlation</a:t>
                      </a:r>
                      <a:r>
                        <a:rPr lang="en-US" sz="1600" baseline="0" dirty="0" smtClean="0"/>
                        <a:t> on perception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1.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Age 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0,697</a:t>
                      </a:r>
                      <a:r>
                        <a:rPr lang="en-US" sz="1600" baseline="30000"/>
                        <a:t>*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Insignificant correlation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2.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Gender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0,158</a:t>
                      </a:r>
                      <a:r>
                        <a:rPr lang="en-US" sz="1600" baseline="30000"/>
                        <a:t>**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Insignificant correlation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3.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Profession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0,322</a:t>
                      </a:r>
                      <a:r>
                        <a:rPr lang="en-US" sz="1600" baseline="30000"/>
                        <a:t>**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Insignificant correlation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4.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Length of work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0,080</a:t>
                      </a:r>
                      <a:r>
                        <a:rPr lang="en-US" sz="1600" baseline="30000"/>
                        <a:t>*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mtClean="0"/>
                        <a:t>Insignificant correlation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5.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Interaction with pharmacist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0,094</a:t>
                      </a:r>
                      <a:r>
                        <a:rPr lang="en-US" sz="1600" baseline="30000"/>
                        <a:t>**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Insignificant correlation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6.</a:t>
                      </a:r>
                      <a:endParaRPr lang="en-US" sz="14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Nurse</a:t>
                      </a:r>
                      <a:r>
                        <a:rPr lang="en-US" sz="1600" baseline="0" dirty="0" smtClean="0"/>
                        <a:t> work station/ward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0,02</a:t>
                      </a:r>
                      <a:r>
                        <a:rPr lang="en-US" sz="1600" baseline="30000"/>
                        <a:t>*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Significant correlation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46482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Environment factors influence the way of one thinks or behave (</a:t>
            </a:r>
            <a:r>
              <a:rPr lang="en-US" dirty="0" err="1" smtClean="0"/>
              <a:t>Bargh</a:t>
            </a:r>
            <a:r>
              <a:rPr lang="en-US" dirty="0" smtClean="0"/>
              <a:t> &amp; </a:t>
            </a:r>
            <a:r>
              <a:rPr lang="en-US" dirty="0" err="1" smtClean="0"/>
              <a:t>Chartrand</a:t>
            </a:r>
            <a:r>
              <a:rPr lang="en-US" dirty="0" smtClean="0"/>
              <a:t>, 1999)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1788</TotalTime>
  <Words>676</Words>
  <Application>Microsoft Office PowerPoint</Application>
  <PresentationFormat>On-screen Show (4:3)</PresentationFormat>
  <Paragraphs>257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Health Professionals’ Perception on Clinical Pharmacy Services in PKU Muhammadiyah Yogyakarta Hospital Presented in International Conference  on Medical and Health Sciences, 9 - 10 Desember 2016</vt:lpstr>
      <vt:lpstr>Outline</vt:lpstr>
      <vt:lpstr>Introduction</vt:lpstr>
      <vt:lpstr>Material &amp; Methods</vt:lpstr>
      <vt:lpstr>Questionnaire items</vt:lpstr>
      <vt:lpstr>Result and Discussion</vt:lpstr>
      <vt:lpstr>Respondents’ characteristics</vt:lpstr>
      <vt:lpstr>Health Professionals’ Perception</vt:lpstr>
      <vt:lpstr>Influence of characteristics on perception</vt:lpstr>
      <vt:lpstr>Conclusion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lenovo</cp:lastModifiedBy>
  <cp:revision>52</cp:revision>
  <dcterms:created xsi:type="dcterms:W3CDTF">2013-08-21T19:17:07Z</dcterms:created>
  <dcterms:modified xsi:type="dcterms:W3CDTF">2016-12-09T03:16:58Z</dcterms:modified>
</cp:coreProperties>
</file>