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61E28-C204-41FF-AB9A-6A07E23405F9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46A60-8EF2-4C6A-BD79-64C2242FC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1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d-ID">
              <a:latin typeface="Arial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D71BD1-B501-4169-A5AB-261EC9B72675}" type="slidenum">
              <a:rPr lang="en-US" smtClean="0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072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9E15F-4203-4267-84CD-CBBAD08346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572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80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13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95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1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8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023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11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0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79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5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3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8990-804D-478F-8C16-99A4002C5098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CDCA6-6E4A-4827-B12F-67A4D75D3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3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981200" y="2286000"/>
            <a:ext cx="8229600" cy="2514600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en-US" sz="3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WORKSHOP PENGOLAHAN DATA PENELITIAN EMPIRIS KUANTITATIF </a:t>
            </a:r>
            <a:br>
              <a:rPr lang="en-US" sz="3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</a:br>
            <a:r>
              <a:rPr lang="en-US" sz="3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MENGGUNAKAN </a:t>
            </a:r>
            <a:r>
              <a:rPr 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STATA</a:t>
            </a:r>
            <a:br>
              <a:rPr 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</a:br>
            <a:r>
              <a:rPr lang="en-US" sz="3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/>
            </a:r>
            <a:br>
              <a:rPr lang="en-US" sz="3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</a:br>
            <a:r>
              <a:rPr lang="en-US" sz="3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Dyah</a:t>
            </a:r>
            <a:r>
              <a:rPr lang="en-US" sz="3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 </a:t>
            </a:r>
            <a:r>
              <a:rPr lang="en-US" sz="3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Titis</a:t>
            </a:r>
            <a:r>
              <a:rPr 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 </a:t>
            </a:r>
            <a:r>
              <a:rPr lang="en-US" sz="3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Kusuma</a:t>
            </a:r>
            <a:r>
              <a:rPr 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 </a:t>
            </a:r>
            <a:r>
              <a:rPr lang="en-US" sz="3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Wardani</a:t>
            </a:r>
            <a:r>
              <a:rPr 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, MIDEC.</a:t>
            </a:r>
            <a:br>
              <a:rPr 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</a:br>
            <a:r>
              <a:rPr lang="en-US" sz="3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Universitas</a:t>
            </a:r>
            <a:r>
              <a:rPr 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 </a:t>
            </a:r>
            <a:r>
              <a:rPr lang="en-US" sz="3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Muhammadiyah</a:t>
            </a:r>
            <a:r>
              <a:rPr lang="en-US" sz="3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Calibri" panose="020F0502020204030204" pitchFamily="34" charset="0"/>
              </a:rPr>
              <a:t> Yogyakarta</a:t>
            </a:r>
            <a:endParaRPr lang="id-ID" sz="3000" b="1" noProof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anose="02070A03080606020203" pitchFamily="18" charset="0"/>
              <a:cs typeface="Calibri" panose="020F0502020204030204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981200" y="6248400"/>
            <a:ext cx="8229600" cy="609600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99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99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99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99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99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99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99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99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99"/>
                </a:solidFill>
                <a:latin typeface="Arial" pitchFamily="34" charset="0"/>
              </a:defRPr>
            </a:lvl9pPr>
          </a:lstStyle>
          <a:p>
            <a:r>
              <a:rPr lang="en-US" sz="1600" b="1" kern="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Calibri" panose="020F0502020204030204" pitchFamily="34" charset="0"/>
              </a:rPr>
              <a:t>Pengenalan Teknik-teknik Dasar Menggunakan STATA</a:t>
            </a:r>
          </a:p>
        </p:txBody>
      </p:sp>
    </p:spTree>
    <p:extLst>
      <p:ext uri="{BB962C8B-B14F-4D97-AF65-F5344CB8AC3E}">
        <p14:creationId xmlns:p14="http://schemas.microsoft.com/office/powerpoint/2010/main" val="3072302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8229600" cy="50292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27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083" y="1600201"/>
            <a:ext cx="8181975" cy="4843046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963057" y="6443246"/>
            <a:ext cx="2133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Agency FB" panose="020B0503020202020204" pitchFamily="34" charset="0"/>
              </a:rPr>
              <a:t>Sumber</a:t>
            </a:r>
            <a:r>
              <a:rPr lang="en-US" sz="1600" dirty="0">
                <a:latin typeface="Agency FB" panose="020B0503020202020204" pitchFamily="34" charset="0"/>
              </a:rPr>
              <a:t>: DSS Princeton (2014)</a:t>
            </a:r>
          </a:p>
        </p:txBody>
      </p:sp>
    </p:spTree>
    <p:extLst>
      <p:ext uri="{BB962C8B-B14F-4D97-AF65-F5344CB8AC3E}">
        <p14:creationId xmlns:p14="http://schemas.microsoft.com/office/powerpoint/2010/main" val="4144378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6248400" cy="5078313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1" name="Oval 20"/>
          <p:cNvSpPr/>
          <p:nvPr/>
        </p:nvSpPr>
        <p:spPr>
          <a:xfrm>
            <a:off x="2362200" y="1828800"/>
            <a:ext cx="1828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382000" y="1600201"/>
            <a:ext cx="1828800" cy="5078313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Membuka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     do file editor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Do file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adalah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file yang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memuat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daftar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perintah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untuk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dijalankan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Stata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Dengan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    do file,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semua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perintah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terekam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89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576" y="1600200"/>
            <a:ext cx="8198224" cy="502920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71533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1" y="2263944"/>
            <a:ext cx="6248400" cy="44416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600201"/>
            <a:ext cx="8229600" cy="48577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382000" y="2263944"/>
            <a:ext cx="18288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do file editor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2000" y="2811246"/>
            <a:ext cx="1828800" cy="3894355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31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1"/>
            <a:ext cx="8229600" cy="48577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382000" y="2263944"/>
            <a:ext cx="18288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do file editor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1" y="2263944"/>
            <a:ext cx="6248401" cy="4365456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8382000" y="2811246"/>
            <a:ext cx="1828800" cy="3818155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526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602214"/>
            <a:ext cx="6172200" cy="4950986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981200" y="1602214"/>
            <a:ext cx="1828800" cy="1754326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Membuka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atau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menyimpan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data yang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digunakan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dalam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format *.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dta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3536524"/>
            <a:ext cx="1828800" cy="3016677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75504" y="6247173"/>
            <a:ext cx="1640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Agency FB" panose="020B0503020202020204" pitchFamily="34" charset="0"/>
              </a:rPr>
              <a:t>Sumber</a:t>
            </a:r>
            <a:r>
              <a:rPr lang="en-US" sz="1200" dirty="0">
                <a:latin typeface="Agency FB" panose="020B0503020202020204" pitchFamily="34" charset="0"/>
              </a:rPr>
              <a:t>: DSS Princeton (2014)</a:t>
            </a:r>
          </a:p>
        </p:txBody>
      </p:sp>
    </p:spTree>
    <p:extLst>
      <p:ext uri="{BB962C8B-B14F-4D97-AF65-F5344CB8AC3E}">
        <p14:creationId xmlns:p14="http://schemas.microsoft.com/office/powerpoint/2010/main" val="2596743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8234082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2290507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555150"/>
            <a:ext cx="8229600" cy="4921851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5000" y="6474024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3408168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8229600" cy="47244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7359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Struktur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Pembahasan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81200" y="1620000"/>
            <a:ext cx="8229600" cy="4939814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465138" indent="-465138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	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Stata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dan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program-program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statistika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lain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465138" indent="-465138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Dasar-dasar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aplikasi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Stata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465138" indent="-465138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Mengenal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perintah-perintah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dalam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Stata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914400" indent="-449263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Membuka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data,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menyimpan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data</a:t>
            </a:r>
          </a:p>
          <a:p>
            <a:pPr marL="914400" indent="-449263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  <a:p>
            <a:pPr marL="914400" indent="-449263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Formatting</a:t>
            </a:r>
          </a:p>
          <a:p>
            <a:pPr marL="914400" indent="-449263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Merging </a:t>
            </a:r>
          </a:p>
          <a:p>
            <a:pPr marL="914400" indent="-449263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Description</a:t>
            </a:r>
          </a:p>
          <a:p>
            <a:pPr marL="914400" indent="-449263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Descriptive Statistics</a:t>
            </a:r>
          </a:p>
          <a:p>
            <a:pPr marL="406400" indent="-4064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Latihan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Menggunakan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Do File</a:t>
            </a:r>
          </a:p>
          <a:p>
            <a:pPr marL="406400" indent="-406400">
              <a:lnSpc>
                <a:spcPct val="150000"/>
              </a:lnSpc>
              <a:buFont typeface="Wingdings" panose="05000000000000000000" pitchFamily="2" charset="2"/>
              <a:buChar char="à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1471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9726"/>
            <a:ext cx="8229600" cy="212407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2313331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82" y="1628776"/>
            <a:ext cx="8225118" cy="423862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372379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9726"/>
            <a:ext cx="8229600" cy="303847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3962462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571626"/>
            <a:ext cx="8229600" cy="490537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4770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2428232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612" y="1581150"/>
            <a:ext cx="8207188" cy="466725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26922161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8229600" cy="46863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24470640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648" y="1571626"/>
            <a:ext cx="8216153" cy="475297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Manipulation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38364923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8229600" cy="3810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Formatting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14390435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Formatting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229" y="1609726"/>
            <a:ext cx="8200571" cy="486727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905000" y="6474024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41759251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1"/>
            <a:ext cx="8229600" cy="4873823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Formatting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474024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1831770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dan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Program-program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Statistika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Lain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981200" y="1620000"/>
            <a:ext cx="8229600" cy="433965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Tiga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kelompok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aplikasi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komputer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yang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memiliki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keterkaitan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dengan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ekonometrika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:</a:t>
            </a:r>
          </a:p>
          <a:p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465138" indent="-465138">
              <a:buFont typeface="Wingdings" panose="05000000000000000000" pitchFamily="2" charset="2"/>
              <a:buChar char="à"/>
            </a:pP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Traditional programming languages, di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antaranya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adalah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Basic, C/C++, FORTRAN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dan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Java;</a:t>
            </a:r>
          </a:p>
          <a:p>
            <a:pPr marL="465138" indent="-465138">
              <a:buFont typeface="Wingdings" panose="05000000000000000000" pitchFamily="2" charset="2"/>
              <a:buChar char="à"/>
            </a:pP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465138" indent="-465138">
              <a:buFont typeface="Wingdings" panose="05000000000000000000" pitchFamily="2" charset="2"/>
              <a:buChar char="à"/>
            </a:pP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Statistical packages, di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antaranya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adalah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TSP, SPSS, SAS, EVIEWS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dan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STATA;</a:t>
            </a:r>
          </a:p>
          <a:p>
            <a:pPr marL="465138" indent="-465138">
              <a:buFont typeface="Wingdings" panose="05000000000000000000" pitchFamily="2" charset="2"/>
              <a:buChar char="à"/>
            </a:pP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465138" indent="-465138">
              <a:buFont typeface="Wingdings" panose="05000000000000000000" pitchFamily="2" charset="2"/>
              <a:buChar char="à"/>
            </a:pP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Matrix algebra and mathematical language tools, di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antara-nya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adalah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GAUSS,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Mathematica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, MATLAB, R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dan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Splus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465138" indent="-465138">
              <a:buFont typeface="Wingdings" panose="05000000000000000000" pitchFamily="2" charset="2"/>
              <a:buChar char="à"/>
            </a:pP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6307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Formatting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344" y="1639332"/>
            <a:ext cx="8211457" cy="32766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696200" y="1713468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Formatting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6228644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343" y="1600200"/>
            <a:ext cx="8211457" cy="22098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Description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39923032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1"/>
            <a:ext cx="8229600" cy="4136571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3781126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8229600" cy="44196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12004546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8229600" cy="31242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Description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31782588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714" y="1628776"/>
            <a:ext cx="8215086" cy="416242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40963832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1600200"/>
            <a:ext cx="8204200" cy="4572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5900714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19250"/>
            <a:ext cx="8229600" cy="302895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Merging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7842531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973" y="1600200"/>
            <a:ext cx="8211457" cy="4826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6397824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88904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857" y="1600200"/>
            <a:ext cx="8196943" cy="43434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0" y="1676400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Data Merging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6324601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gency FB" panose="020B0503020202020204" pitchFamily="34" charset="0"/>
              </a:rPr>
              <a:t>Sumber</a:t>
            </a:r>
            <a:r>
              <a:rPr lang="en-US" sz="1400" dirty="0">
                <a:latin typeface="Agency FB" panose="020B0503020202020204" pitchFamily="34" charset="0"/>
              </a:rPr>
              <a:t>: Pfaff (2009)</a:t>
            </a:r>
          </a:p>
        </p:txBody>
      </p:sp>
    </p:spTree>
    <p:extLst>
      <p:ext uri="{BB962C8B-B14F-4D97-AF65-F5344CB8AC3E}">
        <p14:creationId xmlns:p14="http://schemas.microsoft.com/office/powerpoint/2010/main" val="2796755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dan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Program-program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Statistika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Lain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63057" y="6397823"/>
            <a:ext cx="2133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Agency FB" panose="020B0503020202020204" pitchFamily="34" charset="0"/>
              </a:rPr>
              <a:t>Sumber</a:t>
            </a:r>
            <a:r>
              <a:rPr lang="en-US" sz="1600" dirty="0">
                <a:latin typeface="Agency FB" panose="020B0503020202020204" pitchFamily="34" charset="0"/>
              </a:rPr>
              <a:t>: DSS Princeton (2014)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199"/>
            <a:ext cx="8229600" cy="4797624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4229225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057401"/>
            <a:ext cx="8229600" cy="2648079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981200" y="1555149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Descriptive Analysis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4857880"/>
            <a:ext cx="8229600" cy="1009521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1651719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8229600" cy="4953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496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6696"/>
            <a:ext cx="8229600" cy="502270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96200" y="1688068"/>
            <a:ext cx="243840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Descriptive Analysis</a:t>
            </a:r>
          </a:p>
        </p:txBody>
      </p:sp>
    </p:spTree>
    <p:extLst>
      <p:ext uri="{BB962C8B-B14F-4D97-AF65-F5344CB8AC3E}">
        <p14:creationId xmlns:p14="http://schemas.microsoft.com/office/powerpoint/2010/main" val="22129578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76400"/>
            <a:ext cx="8229600" cy="472440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5653124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62954"/>
            <a:ext cx="8229600" cy="359484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4975404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Perintah-perintah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dalam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576" y="1676400"/>
            <a:ext cx="8198224" cy="419100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7129361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Latihan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Menggunakan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Do File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612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66030" y="1600201"/>
            <a:ext cx="6244771" cy="5078313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984828" y="1600201"/>
            <a:ext cx="1828800" cy="5078313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Mengaktifkan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aplikasi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282575" indent="-282575">
              <a:buFont typeface="Wingdings" panose="05000000000000000000" pitchFamily="2" charset="2"/>
              <a:buChar char="à"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Pilih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logo shortcut program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Stata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lalu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klik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!</a:t>
            </a:r>
          </a:p>
          <a:p>
            <a:pPr marL="282575" indent="-282575">
              <a:buFont typeface="Wingdings" panose="05000000000000000000" pitchFamily="2" charset="2"/>
              <a:buChar char="à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282575" indent="-282575">
              <a:buFont typeface="Wingdings" panose="05000000000000000000" pitchFamily="2" charset="2"/>
              <a:buChar char="à"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Bila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tak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terjadi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kesalahan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apapun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halaman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utama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  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Stata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akan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langsung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muncul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.</a:t>
            </a:r>
          </a:p>
        </p:txBody>
      </p:sp>
      <p:sp>
        <p:nvSpPr>
          <p:cNvPr id="5" name="Oval 4"/>
          <p:cNvSpPr/>
          <p:nvPr/>
        </p:nvSpPr>
        <p:spPr>
          <a:xfrm>
            <a:off x="3581400" y="3505200"/>
            <a:ext cx="1828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55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82000" y="1611631"/>
            <a:ext cx="1828800" cy="313932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Mode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tampilan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halaman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utama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Stata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bervariasi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dari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waktu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ke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waktu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.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282575" indent="-282575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	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Tampilan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Stata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versi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10&amp;11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995714" y="1611630"/>
            <a:ext cx="6233886" cy="5017770"/>
            <a:chOff x="471714" y="1611630"/>
            <a:chExt cx="6233886" cy="501777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1714" y="1611630"/>
              <a:ext cx="6233886" cy="501777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0" y="4572000"/>
              <a:ext cx="1143000" cy="62865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000" y="5786437"/>
              <a:ext cx="1781175" cy="25717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8600" y="6324600"/>
              <a:ext cx="162877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86262" y="5721660"/>
              <a:ext cx="933450" cy="285750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rot="16200000" flipH="1">
              <a:off x="2133600" y="4724400"/>
              <a:ext cx="0" cy="3048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67375" y="4433887"/>
              <a:ext cx="828675" cy="27622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52800" y="2057400"/>
              <a:ext cx="1666875" cy="20955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86000" y="3195560"/>
              <a:ext cx="1905000" cy="385840"/>
            </a:xfrm>
            <a:prstGeom prst="rect">
              <a:avLst/>
            </a:prstGeom>
          </p:spPr>
        </p:pic>
      </p:grpSp>
      <p:sp>
        <p:nvSpPr>
          <p:cNvPr id="18" name="Rectangle 17"/>
          <p:cNvSpPr/>
          <p:nvPr/>
        </p:nvSpPr>
        <p:spPr>
          <a:xfrm>
            <a:off x="8382000" y="4876800"/>
            <a:ext cx="1828800" cy="1752600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263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981200" y="4886326"/>
            <a:ext cx="1828800" cy="1705949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81200" y="1600201"/>
            <a:ext cx="1828800" cy="313932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Mode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tampilan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halaman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utama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Stata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bervariasi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dari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waktu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ke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waktu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.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282575" indent="-282575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	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Tampilan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Stata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versi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12 &amp;13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962400" y="1600200"/>
            <a:ext cx="6248400" cy="4992074"/>
          </a:xfrm>
          <a:prstGeom prst="rect">
            <a:avLst/>
          </a:prstGeom>
          <a:solidFill>
            <a:srgbClr val="B1E63A"/>
          </a:solidFill>
          <a:ln>
            <a:solidFill>
              <a:srgbClr val="0070C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00" y="4572000"/>
            <a:ext cx="1143000" cy="628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875" y="4572000"/>
            <a:ext cx="933450" cy="2857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601" y="3374351"/>
            <a:ext cx="1781175" cy="257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2213" y="5943600"/>
            <a:ext cx="1628775" cy="2095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00" y="4572000"/>
            <a:ext cx="1200150" cy="3429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9829800" y="2895600"/>
            <a:ext cx="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86599" y="4267200"/>
            <a:ext cx="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086600" y="4876800"/>
            <a:ext cx="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9448800" y="4648201"/>
            <a:ext cx="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343400" y="4267200"/>
            <a:ext cx="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889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094" y="3162554"/>
            <a:ext cx="5154706" cy="3466846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094" y="1600200"/>
            <a:ext cx="8202706" cy="116205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2" name="Oval 11"/>
          <p:cNvSpPr/>
          <p:nvPr/>
        </p:nvSpPr>
        <p:spPr>
          <a:xfrm>
            <a:off x="1972235" y="1822535"/>
            <a:ext cx="38100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3886200" y="2514600"/>
            <a:ext cx="2" cy="64795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7602072" y="3136136"/>
            <a:ext cx="2595282" cy="3493264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Hampir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semua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pe-rintah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dapat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dipang-gil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dari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menu.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282575" indent="-282575"/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	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Namun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,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sangat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disa-rankan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untuk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mem-biasakan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diri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dengan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sintax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karena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akan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memungkinkan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proses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kerja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yang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jauh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lebih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cepat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dan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akurat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dalam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jangka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panjang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8568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81200" y="914401"/>
            <a:ext cx="8229600" cy="507831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Dasar-dasar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Aplikasi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Stata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-------------</a:t>
            </a: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cs typeface="Calibri" panose="020F0502020204030204" pitchFamily="34" charset="0"/>
              </a:rPr>
              <a:t>---</a:t>
            </a:r>
            <a:endParaRPr lang="id-ID" sz="2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81200" y="1600201"/>
            <a:ext cx="1828800" cy="5078313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Membuka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halaman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data editor.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282575" indent="-282575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	Di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halaman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data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editror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kita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tidak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hanya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dapat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melihat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data,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tetapi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juga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menginput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baik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dengan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mengetik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copy&amp;paste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maupun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mengguna-kan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perintah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khusus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sym typeface="Wingdings" panose="05000000000000000000" pitchFamily="2" charset="2"/>
              </a:rPr>
              <a:t>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962400" y="1600200"/>
            <a:ext cx="6248400" cy="5078313"/>
            <a:chOff x="2438400" y="1600200"/>
            <a:chExt cx="6248400" cy="4801314"/>
          </a:xfrm>
        </p:grpSpPr>
        <p:pic>
          <p:nvPicPr>
            <p:cNvPr id="18" name="Picture 1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438400" y="1600200"/>
              <a:ext cx="6248400" cy="4801314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  <p:sp>
          <p:nvSpPr>
            <p:cNvPr id="20" name="Oval 19"/>
            <p:cNvSpPr/>
            <p:nvPr/>
          </p:nvSpPr>
          <p:spPr>
            <a:xfrm>
              <a:off x="2514600" y="1905000"/>
              <a:ext cx="18288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324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824</Words>
  <Application>Microsoft Office PowerPoint</Application>
  <PresentationFormat>Widescreen</PresentationFormat>
  <Paragraphs>145</Paragraphs>
  <Slides>46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Agency FB</vt:lpstr>
      <vt:lpstr>Arial</vt:lpstr>
      <vt:lpstr>Arial Narrow</vt:lpstr>
      <vt:lpstr>Bodoni MT Black</vt:lpstr>
      <vt:lpstr>Calibri</vt:lpstr>
      <vt:lpstr>Calibri Light</vt:lpstr>
      <vt:lpstr>Palatino Linotype</vt:lpstr>
      <vt:lpstr>Wingdings</vt:lpstr>
      <vt:lpstr>Office Theme</vt:lpstr>
      <vt:lpstr>WORKSHOP PENGOLAHAN DATA PENELITIAN EMPIRIS KUANTITATIF  MENGGUNAKAN STATA  Dyah Titis Kusuma Wardani, MIDEC. Universitas Muhammadiyah Yogyakarta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</cp:revision>
  <dcterms:created xsi:type="dcterms:W3CDTF">2019-02-08T01:12:14Z</dcterms:created>
  <dcterms:modified xsi:type="dcterms:W3CDTF">2019-02-18T09:36:27Z</dcterms:modified>
</cp:coreProperties>
</file>