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4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2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8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4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6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8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7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7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3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1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517A-7D94-4540-93FC-F5DCA714B515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C0AF2-ABD6-420A-8805-71679F83D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9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SISTEMATIKA KONTRAK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467600" cy="17526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Oleh</a:t>
            </a:r>
            <a:r>
              <a:rPr lang="en-US" sz="3000" dirty="0" smtClean="0"/>
              <a:t>:</a:t>
            </a:r>
          </a:p>
          <a:p>
            <a:r>
              <a:rPr lang="en-US" sz="3000" dirty="0" smtClean="0"/>
              <a:t>Dr. </a:t>
            </a:r>
            <a:r>
              <a:rPr lang="en-US" sz="3000" dirty="0" err="1" smtClean="0"/>
              <a:t>Danang</a:t>
            </a:r>
            <a:r>
              <a:rPr lang="en-US" sz="3000" dirty="0" smtClean="0"/>
              <a:t> </a:t>
            </a:r>
            <a:r>
              <a:rPr lang="en-US" sz="3000" dirty="0" err="1" smtClean="0"/>
              <a:t>Wahyu</a:t>
            </a:r>
            <a:r>
              <a:rPr lang="en-US" sz="3000" dirty="0" smtClean="0"/>
              <a:t> Muhammad, S.H., </a:t>
            </a:r>
            <a:r>
              <a:rPr lang="en-US" sz="3000" dirty="0" err="1" smtClean="0"/>
              <a:t>M.Hum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104745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Essensi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jual</a:t>
            </a:r>
            <a:r>
              <a:rPr lang="en-US" dirty="0" smtClean="0"/>
              <a:t> </a:t>
            </a:r>
            <a:r>
              <a:rPr lang="en-US" dirty="0" err="1" smtClean="0"/>
              <a:t>beli</a:t>
            </a:r>
            <a:r>
              <a:rPr lang="en-US" dirty="0" smtClean="0"/>
              <a:t>,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essensi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730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ketentuan-ketentuan</a:t>
            </a:r>
            <a:r>
              <a:rPr lang="en-US" dirty="0" smtClean="0"/>
              <a:t> yang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essensi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jual</a:t>
            </a:r>
            <a:r>
              <a:rPr lang="en-US" dirty="0" smtClean="0"/>
              <a:t> </a:t>
            </a:r>
            <a:r>
              <a:rPr lang="en-US" dirty="0" err="1" smtClean="0"/>
              <a:t>beli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yang </a:t>
            </a:r>
            <a:r>
              <a:rPr lang="en-US" dirty="0" err="1" smtClean="0"/>
              <a:t>menaggung</a:t>
            </a:r>
            <a:r>
              <a:rPr lang="en-US" dirty="0" smtClean="0"/>
              <a:t>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pengiriman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64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Wajib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.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wajib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: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biaya-biaya</a:t>
            </a:r>
            <a:r>
              <a:rPr lang="en-US" dirty="0" smtClean="0"/>
              <a:t> lain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menanggung</a:t>
            </a:r>
            <a:r>
              <a:rPr lang="en-US" dirty="0" smtClean="0"/>
              <a:t>; </a:t>
            </a:r>
            <a:r>
              <a:rPr lang="en-US" dirty="0" err="1" smtClean="0"/>
              <a:t>domisili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Penutup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 err="1" smtClean="0"/>
              <a:t>Pasal</a:t>
            </a:r>
            <a:r>
              <a:rPr lang="en-US" dirty="0" smtClean="0"/>
              <a:t> 13</a:t>
            </a:r>
          </a:p>
          <a:p>
            <a:pPr marL="0" indent="0" algn="ctr">
              <a:buNone/>
            </a:pPr>
            <a:r>
              <a:rPr lang="en-US" dirty="0" smtClean="0"/>
              <a:t>PENUTUP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(1)	PIHAK PERTAMA </a:t>
            </a:r>
            <a:r>
              <a:rPr lang="en-US" dirty="0" err="1" smtClean="0"/>
              <a:t>dan</a:t>
            </a:r>
            <a:r>
              <a:rPr lang="en-US" dirty="0" smtClean="0"/>
              <a:t> PIHAK KEDUA </a:t>
            </a:r>
            <a:r>
              <a:rPr lang="en-US" dirty="0" err="1" smtClean="0"/>
              <a:t>sepakat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mengikatkan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yang lain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penuh</a:t>
            </a:r>
            <a:r>
              <a:rPr lang="en-US" dirty="0" smtClean="0"/>
              <a:t> </a:t>
            </a:r>
            <a:r>
              <a:rPr lang="en-US" dirty="0" err="1" smtClean="0"/>
              <a:t>amanah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.-- </a:t>
            </a:r>
          </a:p>
          <a:p>
            <a:pPr algn="just"/>
            <a:r>
              <a:rPr lang="en-US" dirty="0" smtClean="0"/>
              <a:t>(2)</a:t>
            </a:r>
            <a:r>
              <a:rPr lang="en-US" smtClean="0"/>
              <a:t>	Perjanjian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ditandatangani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PIHAK PERTAMA </a:t>
            </a:r>
            <a:r>
              <a:rPr lang="en-US" dirty="0" err="1" smtClean="0"/>
              <a:t>dan</a:t>
            </a:r>
            <a:r>
              <a:rPr lang="en-US" dirty="0" smtClean="0"/>
              <a:t> PIHAK KEDUA di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kertas</a:t>
            </a:r>
            <a:r>
              <a:rPr lang="en-US" dirty="0" smtClean="0"/>
              <a:t> yang </a:t>
            </a:r>
            <a:r>
              <a:rPr lang="en-US" dirty="0" err="1" smtClean="0"/>
              <a:t>bermeterai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rangkap</a:t>
            </a:r>
            <a:r>
              <a:rPr lang="en-US" dirty="0" smtClean="0"/>
              <a:t>, yang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PIHAK PERTAMA </a:t>
            </a:r>
            <a:r>
              <a:rPr lang="en-US" dirty="0" err="1" smtClean="0"/>
              <a:t>dan</a:t>
            </a:r>
            <a:r>
              <a:rPr lang="en-US" dirty="0" smtClean="0"/>
              <a:t> PIHAK KEDUA, </a:t>
            </a:r>
            <a:r>
              <a:rPr lang="en-US" dirty="0" err="1" smtClean="0"/>
              <a:t>dibebankan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PARA PIHAK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berlaku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aslinya</a:t>
            </a:r>
            <a:r>
              <a:rPr lang="en-US" dirty="0" smtClean="0"/>
              <a:t>. -----------------------------------------------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03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SISTEMATIKA KONTRAK</a:t>
            </a:r>
            <a:r>
              <a:rPr lang="en-US" dirty="0" smtClean="0"/>
              <a:t> 1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Awal Kontrak</a:t>
            </a:r>
            <a:endParaRPr lang="en-US" dirty="0" smtClean="0"/>
          </a:p>
          <a:p>
            <a:r>
              <a:rPr lang="id-ID" dirty="0" smtClean="0"/>
              <a:t>Komparisi</a:t>
            </a:r>
          </a:p>
          <a:p>
            <a:r>
              <a:rPr lang="id-ID" dirty="0" smtClean="0"/>
              <a:t>Premisse</a:t>
            </a:r>
          </a:p>
          <a:p>
            <a:r>
              <a:rPr lang="id-ID" dirty="0" smtClean="0"/>
              <a:t>Isi Kontrak</a:t>
            </a:r>
          </a:p>
          <a:p>
            <a:r>
              <a:rPr lang="id-ID" dirty="0" smtClean="0"/>
              <a:t>Penutup/Akhir Kontrak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4465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Sistematika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Judul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endParaRPr lang="en-US" dirty="0" smtClean="0"/>
          </a:p>
          <a:p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Pembukaan</a:t>
            </a:r>
            <a:endParaRPr lang="en-US" dirty="0" smtClean="0"/>
          </a:p>
          <a:p>
            <a:r>
              <a:rPr lang="en-US" dirty="0" smtClean="0"/>
              <a:t>Isi/</a:t>
            </a:r>
            <a:r>
              <a:rPr lang="en-US" dirty="0" err="1" smtClean="0"/>
              <a:t>Pasal-pasal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endParaRPr lang="en-US" dirty="0" smtClean="0"/>
          </a:p>
          <a:p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Penutup</a:t>
            </a:r>
            <a:endParaRPr lang="en-US" dirty="0" smtClean="0"/>
          </a:p>
          <a:p>
            <a:r>
              <a:rPr lang="en-US" dirty="0" err="1" smtClean="0"/>
              <a:t>Lampiran-lampiran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58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Judul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Jual</a:t>
            </a:r>
            <a:r>
              <a:rPr lang="en-US" dirty="0" smtClean="0"/>
              <a:t> </a:t>
            </a:r>
            <a:r>
              <a:rPr lang="en-US" dirty="0" err="1" smtClean="0"/>
              <a:t>Beli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Sewa</a:t>
            </a:r>
            <a:r>
              <a:rPr lang="en-US" dirty="0" smtClean="0"/>
              <a:t> </a:t>
            </a:r>
            <a:r>
              <a:rPr lang="en-US" dirty="0" err="1" smtClean="0"/>
              <a:t>Menyewa</a:t>
            </a:r>
            <a:endParaRPr lang="en-US" dirty="0" smtClean="0"/>
          </a:p>
          <a:p>
            <a:r>
              <a:rPr lang="id-ID" dirty="0" smtClean="0"/>
              <a:t>Pembukaan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smtClean="0"/>
              <a:t>Yang </a:t>
            </a:r>
            <a:r>
              <a:rPr lang="en-US" dirty="0" err="1" smtClean="0"/>
              <a:t>bertanda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id-ID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8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Komparisi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Nama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Pekerjaan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Alamat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smtClean="0"/>
              <a:t>No. KTP</a:t>
            </a:r>
          </a:p>
        </p:txBody>
      </p:sp>
    </p:spTree>
    <p:extLst>
      <p:ext uri="{BB962C8B-B14F-4D97-AF65-F5344CB8AC3E}">
        <p14:creationId xmlns:p14="http://schemas.microsoft.com/office/powerpoint/2010/main" val="500863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39725" indent="-339725"/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kewenangan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kewenangan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perbuatan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smtClean="0"/>
              <a:t>“</a:t>
            </a:r>
            <a:r>
              <a:rPr lang="en-US" dirty="0" err="1" smtClean="0"/>
              <a:t>selaku</a:t>
            </a:r>
            <a:r>
              <a:rPr lang="en-US" dirty="0" smtClean="0"/>
              <a:t> </a:t>
            </a:r>
            <a:r>
              <a:rPr lang="en-US" dirty="0" err="1" smtClean="0"/>
              <a:t>Direktur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PT. </a:t>
            </a:r>
            <a:r>
              <a:rPr lang="en-US" dirty="0" err="1" smtClean="0"/>
              <a:t>Maju</a:t>
            </a:r>
            <a:r>
              <a:rPr lang="en-US" dirty="0" smtClean="0"/>
              <a:t>, yang </a:t>
            </a:r>
            <a:r>
              <a:rPr lang="en-US" dirty="0" err="1" smtClean="0"/>
              <a:t>diangkat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berdasar</a:t>
            </a:r>
            <a:r>
              <a:rPr lang="en-US" dirty="0" smtClean="0"/>
              <a:t> </a:t>
            </a:r>
            <a:r>
              <a:rPr lang="en-US" dirty="0" err="1" smtClean="0"/>
              <a:t>putusan</a:t>
            </a:r>
            <a:r>
              <a:rPr lang="en-US" dirty="0" smtClean="0"/>
              <a:t> RUPS </a:t>
            </a:r>
            <a:r>
              <a:rPr lang="en-US" dirty="0" err="1" smtClean="0"/>
              <a:t>tanggal</a:t>
            </a:r>
            <a:r>
              <a:rPr lang="en-US" dirty="0"/>
              <a:t> </a:t>
            </a:r>
            <a:r>
              <a:rPr lang="en-US" dirty="0" smtClean="0"/>
              <a:t>23 </a:t>
            </a:r>
            <a:r>
              <a:rPr lang="en-US" dirty="0" err="1" smtClean="0"/>
              <a:t>Januari</a:t>
            </a:r>
            <a:r>
              <a:rPr lang="en-US" dirty="0" smtClean="0"/>
              <a:t> 2017, yang </a:t>
            </a:r>
            <a:r>
              <a:rPr lang="en-US" dirty="0" err="1" smtClean="0"/>
              <a:t>didirikan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notaris</a:t>
            </a:r>
            <a:r>
              <a:rPr lang="en-US" dirty="0" smtClean="0"/>
              <a:t> </a:t>
            </a:r>
            <a:r>
              <a:rPr lang="en-US" dirty="0" err="1" smtClean="0"/>
              <a:t>Ny</a:t>
            </a:r>
            <a:r>
              <a:rPr lang="en-US" dirty="0" smtClean="0"/>
              <a:t>. </a:t>
            </a:r>
            <a:r>
              <a:rPr lang="en-US" dirty="0" err="1" smtClean="0"/>
              <a:t>Intan</a:t>
            </a:r>
            <a:r>
              <a:rPr lang="en-US" dirty="0" smtClean="0"/>
              <a:t> </a:t>
            </a:r>
            <a:r>
              <a:rPr lang="en-US" dirty="0" err="1" smtClean="0"/>
              <a:t>Permata</a:t>
            </a:r>
            <a:r>
              <a:rPr lang="en-US" dirty="0" smtClean="0"/>
              <a:t>, S.H., </a:t>
            </a:r>
            <a:r>
              <a:rPr lang="en-US" dirty="0" err="1" smtClean="0"/>
              <a:t>M.Kn</a:t>
            </a:r>
            <a:r>
              <a:rPr lang="en-US" dirty="0" smtClean="0"/>
              <a:t>. </a:t>
            </a:r>
            <a:r>
              <a:rPr lang="en-US" dirty="0" err="1" smtClean="0"/>
              <a:t>Notaris</a:t>
            </a:r>
            <a:r>
              <a:rPr lang="en-US" dirty="0" smtClean="0"/>
              <a:t> di Yogyakarta, </a:t>
            </a:r>
            <a:r>
              <a:rPr lang="en-US" dirty="0" err="1" smtClean="0"/>
              <a:t>tertanggal</a:t>
            </a:r>
            <a:r>
              <a:rPr lang="en-US" dirty="0" smtClean="0"/>
              <a:t> 1 Mei 2011, </a:t>
            </a:r>
            <a:r>
              <a:rPr lang="en-US" dirty="0" err="1" smtClean="0"/>
              <a:t>Nomor</a:t>
            </a:r>
            <a:r>
              <a:rPr lang="en-US" dirty="0" smtClean="0"/>
              <a:t>: 145,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r>
              <a:rPr lang="en-US" dirty="0" smtClean="0"/>
              <a:t> </a:t>
            </a:r>
            <a:r>
              <a:rPr lang="en-US" dirty="0" err="1" smtClean="0"/>
              <a:t>dasarnya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pengesahan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HAM </a:t>
            </a:r>
            <a:r>
              <a:rPr lang="en-US" dirty="0" err="1" smtClean="0"/>
              <a:t>nomor</a:t>
            </a:r>
            <a:r>
              <a:rPr lang="en-US" dirty="0" smtClean="0"/>
              <a:t>: 98/</a:t>
            </a:r>
            <a:r>
              <a:rPr lang="en-US" dirty="0" err="1" smtClean="0"/>
              <a:t>Kepmenkumham</a:t>
            </a:r>
            <a:r>
              <a:rPr lang="en-US" dirty="0" smtClean="0"/>
              <a:t>/V/2011,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bertindak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PT. </a:t>
            </a:r>
            <a:r>
              <a:rPr lang="en-US" dirty="0" err="1" smtClean="0"/>
              <a:t>Maju</a:t>
            </a:r>
            <a:r>
              <a:rPr lang="en-US" dirty="0" smtClean="0"/>
              <a:t> yang </a:t>
            </a:r>
            <a:r>
              <a:rPr lang="en-US" dirty="0" err="1" smtClean="0"/>
              <a:t>beralamat</a:t>
            </a:r>
            <a:r>
              <a:rPr lang="en-US" dirty="0" smtClean="0"/>
              <a:t> di 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Majapahit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: 67 Yogyakarta. </a:t>
            </a:r>
          </a:p>
          <a:p>
            <a:pPr marL="693738" indent="0">
              <a:buNone/>
            </a:pPr>
            <a:r>
              <a:rPr lang="en-US" dirty="0" err="1" smtClean="0"/>
              <a:t>Selanjutnya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959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Premisse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pendahuluan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maksud</a:t>
            </a:r>
            <a:r>
              <a:rPr lang="en-US" dirty="0" smtClean="0"/>
              <a:t> </a:t>
            </a:r>
            <a:r>
              <a:rPr lang="en-US" dirty="0" err="1" smtClean="0"/>
              <a:t>dibuatnya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 </a:t>
            </a:r>
            <a:r>
              <a:rPr lang="en-US" dirty="0" err="1" smtClean="0"/>
              <a:t>Premisse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semacam</a:t>
            </a:r>
            <a:r>
              <a:rPr lang="en-US" dirty="0" smtClean="0"/>
              <a:t> </a:t>
            </a:r>
            <a:r>
              <a:rPr lang="en-US" dirty="0" err="1" smtClean="0"/>
              <a:t>pembukaan</a:t>
            </a:r>
            <a:r>
              <a:rPr lang="en-US" dirty="0" smtClean="0"/>
              <a:t>/</a:t>
            </a:r>
            <a:r>
              <a:rPr lang="en-US" dirty="0" err="1" smtClean="0"/>
              <a:t>mukadimah</a:t>
            </a:r>
            <a:r>
              <a:rPr lang="en-US" dirty="0" smtClean="0"/>
              <a:t>, yang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kesepakatan</a:t>
            </a:r>
            <a:r>
              <a:rPr lang="en-US" dirty="0" smtClean="0"/>
              <a:t> di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. </a:t>
            </a:r>
            <a:r>
              <a:rPr lang="en-US" dirty="0" err="1" smtClean="0"/>
              <a:t>Premisse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ditempatkan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sesudah</a:t>
            </a:r>
            <a:r>
              <a:rPr lang="en-US" dirty="0" smtClean="0"/>
              <a:t> </a:t>
            </a:r>
            <a:r>
              <a:rPr lang="en-US" dirty="0" err="1" smtClean="0"/>
              <a:t>komparisi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83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premisse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yang </a:t>
            </a:r>
            <a:r>
              <a:rPr lang="en-US" dirty="0" err="1" smtClean="0"/>
              <a:t>dijelaskan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terperinci</a:t>
            </a:r>
            <a:r>
              <a:rPr lang="en-US" dirty="0"/>
              <a:t> </a:t>
            </a:r>
            <a:r>
              <a:rPr lang="en-US" dirty="0" smtClean="0"/>
              <a:t>agar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persepsi</a:t>
            </a:r>
            <a:r>
              <a:rPr lang="en-US" dirty="0" smtClean="0"/>
              <a:t> 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yang </a:t>
            </a:r>
            <a:r>
              <a:rPr lang="en-US" dirty="0" err="1" smtClean="0"/>
              <a:t>berpemngaruh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akibat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terjadinya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06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Isi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yang </a:t>
            </a:r>
            <a:r>
              <a:rPr lang="en-US" dirty="0" err="1" smtClean="0"/>
              <a:t>memuat</a:t>
            </a:r>
            <a:r>
              <a:rPr lang="en-US" dirty="0" smtClean="0"/>
              <a:t> </a:t>
            </a:r>
            <a:r>
              <a:rPr lang="en-US" dirty="0" err="1" smtClean="0"/>
              <a:t>pasal-pasal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kesepakatan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yang </a:t>
            </a:r>
            <a:r>
              <a:rPr lang="en-US" dirty="0" err="1" smtClean="0"/>
              <a:t>dituangkan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,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3 </a:t>
            </a:r>
            <a:r>
              <a:rPr lang="en-US" dirty="0" err="1" smtClean="0"/>
              <a:t>ketentuan</a:t>
            </a:r>
            <a:r>
              <a:rPr lang="en-US" dirty="0" smtClean="0"/>
              <a:t>:</a:t>
            </a:r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Ketentusn</a:t>
            </a:r>
            <a:r>
              <a:rPr lang="en-US" dirty="0" smtClean="0"/>
              <a:t> </a:t>
            </a:r>
            <a:r>
              <a:rPr lang="en-US" dirty="0" err="1" smtClean="0"/>
              <a:t>essensi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endParaRPr lang="en-US" dirty="0" smtClean="0"/>
          </a:p>
          <a:p>
            <a:pPr marL="696913">
              <a:buFont typeface="Wingdings" pitchFamily="2" charset="2"/>
              <a:buChar char="Ø"/>
            </a:pP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wajib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549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384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SISTEMATIKA KONTRAK</vt:lpstr>
      <vt:lpstr>SISTEMATIKA KONTRAK 1</vt:lpstr>
      <vt:lpstr>Sistematika Kontrak 2</vt:lpstr>
      <vt:lpstr>Awal Kontrak</vt:lpstr>
      <vt:lpstr>Komparisi </vt:lpstr>
      <vt:lpstr>PowerPoint Presentation</vt:lpstr>
      <vt:lpstr>Premisse</vt:lpstr>
      <vt:lpstr>PowerPoint Presentation</vt:lpstr>
      <vt:lpstr>Isi Kontrak </vt:lpstr>
      <vt:lpstr>Ketentuan Essensi</vt:lpstr>
      <vt:lpstr>Ketentuan Tambahan</vt:lpstr>
      <vt:lpstr>Ketentuan Wajib</vt:lpstr>
      <vt:lpstr>Penutup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SISTEMATIKA KONTRAK</dc:title>
  <dc:creator>USER</dc:creator>
  <cp:lastModifiedBy>USER</cp:lastModifiedBy>
  <cp:revision>7</cp:revision>
  <dcterms:created xsi:type="dcterms:W3CDTF">2018-10-22T16:10:40Z</dcterms:created>
  <dcterms:modified xsi:type="dcterms:W3CDTF">2019-02-13T03:56:25Z</dcterms:modified>
</cp:coreProperties>
</file>