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2" r:id="rId3"/>
    <p:sldId id="285" r:id="rId4"/>
    <p:sldId id="287" r:id="rId5"/>
    <p:sldId id="288" r:id="rId6"/>
    <p:sldId id="289" r:id="rId7"/>
    <p:sldId id="257" r:id="rId8"/>
    <p:sldId id="258" r:id="rId9"/>
    <p:sldId id="268" r:id="rId10"/>
    <p:sldId id="276" r:id="rId11"/>
    <p:sldId id="277" r:id="rId12"/>
    <p:sldId id="260" r:id="rId13"/>
    <p:sldId id="261" r:id="rId14"/>
    <p:sldId id="278" r:id="rId15"/>
    <p:sldId id="259" r:id="rId16"/>
    <p:sldId id="270" r:id="rId17"/>
    <p:sldId id="271" r:id="rId18"/>
    <p:sldId id="267" r:id="rId19"/>
    <p:sldId id="272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50" autoAdjust="0"/>
  </p:normalViewPr>
  <p:slideViewPr>
    <p:cSldViewPr>
      <p:cViewPr varScale="1">
        <p:scale>
          <a:sx n="47" d="100"/>
          <a:sy n="47" d="100"/>
        </p:scale>
        <p:origin x="-11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4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B225E80-A0D2-4AEE-9FBE-89A9B6C07C0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C18009B-3567-40FE-A4F3-CD39EE61F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225E80-A0D2-4AEE-9FBE-89A9B6C07C0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8009B-3567-40FE-A4F3-CD39EE61F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B225E80-A0D2-4AEE-9FBE-89A9B6C07C0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C18009B-3567-40FE-A4F3-CD39EE61F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225E80-A0D2-4AEE-9FBE-89A9B6C07C0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8009B-3567-40FE-A4F3-CD39EE61F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B225E80-A0D2-4AEE-9FBE-89A9B6C07C0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C18009B-3567-40FE-A4F3-CD39EE61F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225E80-A0D2-4AEE-9FBE-89A9B6C07C0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8009B-3567-40FE-A4F3-CD39EE61F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225E80-A0D2-4AEE-9FBE-89A9B6C07C0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8009B-3567-40FE-A4F3-CD39EE61F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225E80-A0D2-4AEE-9FBE-89A9B6C07C0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8009B-3567-40FE-A4F3-CD39EE61F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B225E80-A0D2-4AEE-9FBE-89A9B6C07C0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8009B-3567-40FE-A4F3-CD39EE61F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225E80-A0D2-4AEE-9FBE-89A9B6C07C0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8009B-3567-40FE-A4F3-CD39EE61F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225E80-A0D2-4AEE-9FBE-89A9B6C07C0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8009B-3567-40FE-A4F3-CD39EE61FA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B225E80-A0D2-4AEE-9FBE-89A9B6C07C0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C18009B-3567-40FE-A4F3-CD39EE61F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hyperlink" Target="Video/Ntar%20malam/bowling.avi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Video/Ntar%20malam/lari.avi" TargetMode="External"/><Relationship Id="rId2" Type="http://schemas.openxmlformats.org/officeDocument/2006/relationships/hyperlink" Target="Video/Ntar%20malam/lempar%20lembing%202.av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Video/Ntar%20malam/bowling.avi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Video/Ntar%20malam/7.3gp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back-to-school-powerpoint-background-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8" y="-4158"/>
            <a:ext cx="9138462" cy="6862158"/>
          </a:xfrm>
          <a:prstGeom prst="rect">
            <a:avLst/>
          </a:prstGeom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Power of</a:t>
            </a:r>
            <a:r>
              <a:rPr kumimoji="0" lang="en-US" sz="6600" b="1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6600" b="1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file"/>
              </a:rPr>
              <a:t>Speaking</a:t>
            </a:r>
            <a:r>
              <a:rPr kumimoji="0" lang="en-US" sz="6600" b="1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6600" b="1" baseline="0" dirty="0" err="1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Motivasi</a:t>
            </a:r>
            <a:r>
              <a:rPr lang="en-US" sz="6600" b="1" baseline="0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en-US" sz="6600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Methodologi</a:t>
            </a:r>
            <a:r>
              <a:rPr lang="en-US" sz="6600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dan</a:t>
            </a:r>
            <a:r>
              <a:rPr lang="en-US" sz="6600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Seni</a:t>
            </a:r>
            <a:r>
              <a:rPr lang="en-US" sz="6600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6600" b="1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Berpidato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-685800" y="4724400"/>
            <a:ext cx="9829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71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Imam</a:t>
            </a:r>
            <a:r>
              <a:rPr kumimoji="0" lang="id-ID" sz="4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Mahdi, S.IP,.M.A</a:t>
            </a:r>
          </a:p>
          <a:p>
            <a:pPr marL="0" marR="0" lvl="0" indent="1371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Bayangkan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pidato</a:t>
            </a:r>
            <a:r>
              <a:rPr lang="en-US" dirty="0" smtClean="0"/>
              <a:t> </a:t>
            </a:r>
            <a:r>
              <a:rPr lang="en-US" dirty="0" err="1" smtClean="0"/>
              <a:t>menggagalkan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perang</a:t>
            </a:r>
            <a:r>
              <a:rPr lang="en-US" dirty="0" smtClean="0"/>
              <a:t> </a:t>
            </a:r>
            <a:r>
              <a:rPr lang="en-US" dirty="0" err="1" smtClean="0"/>
              <a:t>saudara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AS.</a:t>
            </a:r>
          </a:p>
          <a:p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Orasi</a:t>
            </a:r>
            <a:r>
              <a:rPr lang="en-US" dirty="0" smtClean="0"/>
              <a:t>, </a:t>
            </a:r>
            <a:r>
              <a:rPr lang="en-US" dirty="0" err="1" smtClean="0"/>
              <a:t>Warga</a:t>
            </a:r>
            <a:r>
              <a:rPr lang="en-US" dirty="0" smtClean="0"/>
              <a:t> </a:t>
            </a:r>
            <a:r>
              <a:rPr lang="en-US" dirty="0" err="1" smtClean="0"/>
              <a:t>Inggris</a:t>
            </a:r>
            <a:r>
              <a:rPr lang="en-US" dirty="0" smtClean="0"/>
              <a:t> </a:t>
            </a:r>
            <a:r>
              <a:rPr lang="en-US" dirty="0" err="1" smtClean="0"/>
              <a:t>terhindar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stress </a:t>
            </a:r>
            <a:r>
              <a:rPr lang="en-US" dirty="0" err="1" smtClean="0"/>
              <a:t>masal</a:t>
            </a:r>
            <a:r>
              <a:rPr lang="en-US" dirty="0" smtClean="0"/>
              <a:t>..</a:t>
            </a:r>
          </a:p>
          <a:p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pidato</a:t>
            </a:r>
            <a:r>
              <a:rPr lang="en-US" dirty="0" smtClean="0"/>
              <a:t>, AS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r>
              <a:rPr lang="en-US" dirty="0" smtClean="0"/>
              <a:t> </a:t>
            </a:r>
            <a:r>
              <a:rPr lang="en-US" dirty="0" err="1" smtClean="0"/>
              <a:t>baca</a:t>
            </a:r>
            <a:r>
              <a:rPr lang="en-US" dirty="0" smtClean="0"/>
              <a:t> yang </a:t>
            </a:r>
            <a:r>
              <a:rPr lang="en-US" dirty="0" err="1" smtClean="0"/>
              <a:t>terbesar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endParaRPr lang="en-US" dirty="0" smtClean="0"/>
          </a:p>
          <a:p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pidato</a:t>
            </a:r>
            <a:r>
              <a:rPr lang="en-US" dirty="0" smtClean="0"/>
              <a:t>, </a:t>
            </a:r>
            <a:r>
              <a:rPr lang="en-US" dirty="0" err="1" smtClean="0"/>
              <a:t>Tembok</a:t>
            </a:r>
            <a:r>
              <a:rPr lang="en-US" dirty="0" smtClean="0"/>
              <a:t> </a:t>
            </a:r>
            <a:r>
              <a:rPr lang="en-US" dirty="0" err="1" smtClean="0"/>
              <a:t>berlin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diruntuhkan</a:t>
            </a:r>
            <a:endParaRPr lang="en-US" dirty="0" smtClean="0"/>
          </a:p>
          <a:p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Pidato</a:t>
            </a:r>
            <a:r>
              <a:rPr lang="en-US" dirty="0" smtClean="0"/>
              <a:t>,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berjuang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</a:t>
            </a:r>
            <a:r>
              <a:rPr lang="en-US" dirty="0" err="1" smtClean="0"/>
              <a:t>merdeka</a:t>
            </a:r>
            <a:endParaRPr lang="en-US" dirty="0" smtClean="0"/>
          </a:p>
          <a:p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pidato</a:t>
            </a:r>
            <a:r>
              <a:rPr lang="en-US" dirty="0" smtClean="0"/>
              <a:t>, Hitler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presiden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Mungkinkah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r>
              <a:rPr lang="en-US" dirty="0" smtClean="0"/>
              <a:t>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99 %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…..</a:t>
            </a:r>
          </a:p>
          <a:p>
            <a:endParaRPr lang="en-US" dirty="0" smtClean="0"/>
          </a:p>
          <a:p>
            <a:r>
              <a:rPr lang="en-US" dirty="0" smtClean="0"/>
              <a:t>99%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sukses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bawaan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takdir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99%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sukses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mau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99%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hebat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keturunan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99%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terkenal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, </a:t>
            </a:r>
            <a:r>
              <a:rPr lang="en-US" dirty="0" err="1" smtClean="0"/>
              <a:t>kegantengan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fisiknya</a:t>
            </a:r>
            <a:r>
              <a:rPr lang="en-US" dirty="0" smtClean="0"/>
              <a:t>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772400" cy="1371600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Mereka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juga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Pernah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Gagal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295401"/>
            <a:ext cx="75438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Demosthenes 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Kegagapanya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Berbicara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King Louis VI 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Pidatonya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Buat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Orang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Pesimis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Churchill 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Lupa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Teks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Vance 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Jatuh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Podium)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per-background.jpg"/>
          <p:cNvPicPr>
            <a:picLocks noGrp="1" noChangeAspect="1"/>
          </p:cNvPicPr>
          <p:nvPr>
            <p:ph idx="1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28599" y="228600"/>
            <a:ext cx="8610601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Lalu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bagaimana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dengan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Kita?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800" b="1" baseline="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Adakah</a:t>
            </a:r>
            <a:r>
              <a:rPr lang="en-US" sz="4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yang </a:t>
            </a:r>
            <a:r>
              <a:rPr lang="en-US" sz="4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gagap</a:t>
            </a:r>
            <a:r>
              <a:rPr lang="en-US" sz="4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Adakah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yang </a:t>
            </a:r>
            <a:r>
              <a:rPr kumimoji="0" lang="en-US" sz="4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jatuh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dari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podium?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Adakah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yang </a:t>
            </a:r>
            <a:r>
              <a:rPr kumimoji="0" lang="en-US" sz="4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mengira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mereka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secara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tiba-tiba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jadi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orator?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800" b="1" baseline="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Mereka</a:t>
            </a:r>
            <a:r>
              <a:rPr lang="en-US" sz="4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hebat</a:t>
            </a:r>
            <a:r>
              <a:rPr lang="en-US" sz="4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karena</a:t>
            </a:r>
            <a:r>
              <a:rPr lang="en-US" sz="4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garis</a:t>
            </a:r>
            <a:r>
              <a:rPr lang="en-US" sz="4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takdir</a:t>
            </a:r>
            <a:r>
              <a:rPr lang="en-US" sz="4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???</a:t>
            </a:r>
            <a:endParaRPr kumimoji="0" lang="en-US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Kita </a:t>
            </a:r>
            <a:r>
              <a:rPr lang="en-US" dirty="0" err="1" smtClean="0"/>
              <a:t>punya</a:t>
            </a:r>
            <a:r>
              <a:rPr lang="en-US" dirty="0" smtClean="0"/>
              <a:t> </a:t>
            </a:r>
            <a:r>
              <a:rPr lang="en-US" dirty="0" err="1" smtClean="0"/>
              <a:t>potensi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orator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yang </a:t>
            </a:r>
            <a:r>
              <a:rPr lang="en-US" dirty="0" err="1" smtClean="0"/>
              <a:t>namanya</a:t>
            </a:r>
            <a:r>
              <a:rPr lang="en-US" dirty="0" smtClean="0"/>
              <a:t> </a:t>
            </a:r>
            <a:r>
              <a:rPr lang="en-US" dirty="0" err="1" smtClean="0"/>
              <a:t>terkenal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justice-wallpapers-backgrounds-for-powerpoint.jpg"/>
          <p:cNvPicPr>
            <a:picLocks noGrp="1" noChangeAspect="1"/>
          </p:cNvPicPr>
          <p:nvPr>
            <p:ph idx="1"/>
          </p:nvPr>
        </p:nvPicPr>
        <p:blipFill>
          <a:blip r:embed="rId3">
            <a:grayscl/>
            <a:lum contrast="-30000"/>
          </a:blip>
          <a:stretch>
            <a:fillRect/>
          </a:stretch>
        </p:blipFill>
        <p:spPr>
          <a:xfrm>
            <a:off x="0" y="0"/>
            <a:ext cx="90932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62000" y="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cs typeface="Times New Roman" pitchFamily="18" charset="0"/>
              </a:rPr>
              <a:t>Apa</a:t>
            </a:r>
            <a:r>
              <a:rPr lang="en-US" sz="4800" b="1" dirty="0" smtClean="0">
                <a:cs typeface="Times New Roman" pitchFamily="18" charset="0"/>
              </a:rPr>
              <a:t> yang </a:t>
            </a:r>
            <a:r>
              <a:rPr lang="en-US" sz="4800" b="1" dirty="0" err="1" smtClean="0">
                <a:cs typeface="Times New Roman" pitchFamily="18" charset="0"/>
              </a:rPr>
              <a:t>Mereka</a:t>
            </a:r>
            <a:r>
              <a:rPr lang="en-US" sz="4800" b="1" dirty="0" smtClean="0">
                <a:cs typeface="Times New Roman" pitchFamily="18" charset="0"/>
              </a:rPr>
              <a:t> </a:t>
            </a:r>
            <a:r>
              <a:rPr lang="en-US" sz="4800" b="1" dirty="0" err="1" smtClean="0">
                <a:cs typeface="Times New Roman" pitchFamily="18" charset="0"/>
              </a:rPr>
              <a:t>Lakukan</a:t>
            </a:r>
            <a:r>
              <a:rPr lang="en-US" sz="4800" b="1" dirty="0" smtClean="0">
                <a:cs typeface="Times New Roman" pitchFamily="18" charset="0"/>
              </a:rPr>
              <a:t>??</a:t>
            </a:r>
            <a:endParaRPr lang="en-US" b="1" dirty="0"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447800"/>
            <a:ext cx="8610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UcPeriod"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Belajar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Belajar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lphaUcPeriod"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Memasukkan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Krikil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Mulut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lphaUcPeriod"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Nyepi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Goa</a:t>
            </a:r>
          </a:p>
          <a:p>
            <a:pPr marL="457200" indent="-457200">
              <a:buAutoNum type="alphaUcPeriod"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Belajar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Guru</a:t>
            </a:r>
          </a:p>
          <a:p>
            <a:pPr marL="457200" indent="-457200">
              <a:buAutoNum type="alphaUcPeriod"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Melihat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Mendengar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Pengalaman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Orang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Lain</a:t>
            </a:r>
          </a:p>
          <a:p>
            <a:pPr marL="457200" indent="-457200">
              <a:buAutoNum type="alphaUcPeriod"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Teriak-Teriak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Tengah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Malam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lphaUcPeriod"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Teriak-Teriak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Pasar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lphaU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dir="in"/>
    <p:sndAc>
      <p:stSnd>
        <p:snd r:embed="rId2" name="breeze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err="1" smtClean="0"/>
              <a:t>Artikulasi</a:t>
            </a:r>
            <a:r>
              <a:rPr lang="en-US" b="1" dirty="0" smtClean="0"/>
              <a:t> Dan </a:t>
            </a:r>
            <a:r>
              <a:rPr lang="en-US" b="1" dirty="0" err="1" smtClean="0"/>
              <a:t>Bahasa</a:t>
            </a:r>
            <a:r>
              <a:rPr lang="en-US" b="1" dirty="0" smtClean="0"/>
              <a:t> </a:t>
            </a:r>
            <a:r>
              <a:rPr lang="en-US" b="1" dirty="0" err="1" smtClean="0"/>
              <a:t>Tubuh</a:t>
            </a:r>
            <a:r>
              <a:rPr lang="en-US" b="1" dirty="0" smtClean="0"/>
              <a:t>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7239000" cy="4093536"/>
          </a:xfrm>
        </p:spPr>
        <p:txBody>
          <a:bodyPr/>
          <a:lstStyle/>
          <a:p>
            <a:pPr lvl="0"/>
            <a:r>
              <a:rPr lang="en-US" dirty="0" err="1" smtClean="0"/>
              <a:t>Dilarang</a:t>
            </a:r>
            <a:r>
              <a:rPr lang="en-US" dirty="0" smtClean="0"/>
              <a:t> Flat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Empowering Word</a:t>
            </a:r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Menghadirkan</a:t>
            </a:r>
            <a:r>
              <a:rPr lang="en-US" dirty="0" smtClean="0"/>
              <a:t> </a:t>
            </a:r>
            <a:r>
              <a:rPr lang="en-US" dirty="0" err="1" smtClean="0"/>
              <a:t>Audiens</a:t>
            </a:r>
            <a:endParaRPr lang="en-US" dirty="0" smtClean="0"/>
          </a:p>
          <a:p>
            <a:pPr lvl="0"/>
            <a:endParaRPr lang="en-US" dirty="0" smtClean="0"/>
          </a:p>
          <a:p>
            <a:r>
              <a:rPr lang="en-US" dirty="0" smtClean="0"/>
              <a:t>How to Confidence</a:t>
            </a:r>
            <a:endParaRPr lang="en-US" dirty="0"/>
          </a:p>
        </p:txBody>
      </p:sp>
      <p:pic>
        <p:nvPicPr>
          <p:cNvPr id="4098" name="Picture 2" descr="D:\Pidato\Tehnik Pidato\cover\Power of Speakin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254250"/>
            <a:ext cx="3034830" cy="46037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4000" dirty="0" smtClean="0"/>
              <a:t>Evaluation of speaking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7239000" cy="2590800"/>
          </a:xfrm>
        </p:spPr>
        <p:txBody>
          <a:bodyPr/>
          <a:lstStyle/>
          <a:p>
            <a:pPr lvl="0"/>
            <a:r>
              <a:rPr lang="en-US" dirty="0" err="1" smtClean="0"/>
              <a:t>Menakar</a:t>
            </a:r>
            <a:r>
              <a:rPr lang="en-US" dirty="0" smtClean="0"/>
              <a:t> </a:t>
            </a:r>
            <a:r>
              <a:rPr lang="en-US" dirty="0" err="1" smtClean="0"/>
              <a:t>Suara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Kritiklah</a:t>
            </a:r>
            <a:r>
              <a:rPr lang="en-US" dirty="0" smtClean="0"/>
              <a:t> </a:t>
            </a:r>
            <a:r>
              <a:rPr lang="en-US" dirty="0" err="1" smtClean="0"/>
              <a:t>Pidatomu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6" name="Picture 4" descr="D:\Pidato\Tehnik Pidato\cover\Power of Speakin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95800"/>
            <a:ext cx="9144000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610600" cy="6455736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Master of Public Speaking</a:t>
            </a:r>
            <a:endParaRPr lang="en-US" sz="7200" dirty="0"/>
          </a:p>
        </p:txBody>
      </p:sp>
      <p:pic>
        <p:nvPicPr>
          <p:cNvPr id="2051" name="Picture 3" descr="D:\Pidato\Tehnik Pidato\cover\churchill-4236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0"/>
            <a:ext cx="81534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2362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Ingin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lanjut</a:t>
            </a:r>
            <a:r>
              <a:rPr lang="en-US" dirty="0" smtClean="0"/>
              <a:t>??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>
                <a:solidFill>
                  <a:schemeClr val="tx1"/>
                </a:solidFill>
              </a:rPr>
              <a:t/>
            </a:r>
            <a:br>
              <a:rPr lang="en-US" sz="2700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……………………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rela</a:t>
            </a:r>
            <a:r>
              <a:rPr lang="en-US" dirty="0" smtClean="0"/>
              <a:t> </a:t>
            </a:r>
            <a:r>
              <a:rPr lang="en-US" dirty="0" err="1" smtClean="0"/>
              <a:t>berkorban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Ini</a:t>
            </a:r>
            <a:r>
              <a:rPr lang="en-US" dirty="0" smtClean="0"/>
              <a:t> AKIBAT TIDAK PAHAM METODE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>
                <a:hlinkClick r:id="rId2" action="ppaction://hlinkfile"/>
              </a:rPr>
              <a:t>Salah</a:t>
            </a:r>
            <a:r>
              <a:rPr lang="en-US" dirty="0" smtClean="0">
                <a:hlinkClick r:id="rId2" action="ppaction://hlinkfile"/>
              </a:rPr>
              <a:t> </a:t>
            </a:r>
            <a:r>
              <a:rPr lang="en-US" dirty="0" err="1" smtClean="0">
                <a:hlinkClick r:id="rId2" action="ppaction://hlinkfile"/>
              </a:rPr>
              <a:t>metode</a:t>
            </a:r>
            <a:r>
              <a:rPr lang="en-US" dirty="0" smtClean="0">
                <a:hlinkClick r:id="rId2" action="ppaction://hlinkfile"/>
              </a:rPr>
              <a:t> 1</a:t>
            </a:r>
            <a:endParaRPr lang="en-US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hlinkClick r:id="rId3" action="ppaction://hlinkfile"/>
              </a:rPr>
              <a:t>Salah</a:t>
            </a:r>
            <a:r>
              <a:rPr lang="en-US" dirty="0" smtClean="0">
                <a:hlinkClick r:id="rId3" action="ppaction://hlinkfile"/>
              </a:rPr>
              <a:t> </a:t>
            </a:r>
            <a:r>
              <a:rPr lang="en-US" dirty="0" err="1" smtClean="0">
                <a:hlinkClick r:id="rId3" action="ppaction://hlinkfile"/>
              </a:rPr>
              <a:t>metode</a:t>
            </a:r>
            <a:r>
              <a:rPr lang="en-US" dirty="0" smtClean="0">
                <a:hlinkClick r:id="rId3" action="ppaction://hlinkfile"/>
              </a:rPr>
              <a:t> 2</a:t>
            </a:r>
            <a:endParaRPr lang="en-US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hlinkClick r:id="rId4" action="ppaction://hlinkfile"/>
              </a:rPr>
              <a:t>Salah</a:t>
            </a:r>
            <a:r>
              <a:rPr lang="en-US" dirty="0" smtClean="0">
                <a:hlinkClick r:id="rId4" action="ppaction://hlinkfile"/>
              </a:rPr>
              <a:t> </a:t>
            </a:r>
            <a:r>
              <a:rPr lang="en-US" dirty="0" err="1" smtClean="0">
                <a:hlinkClick r:id="rId4" action="ppaction://hlinkfile"/>
              </a:rPr>
              <a:t>metode</a:t>
            </a:r>
            <a:r>
              <a:rPr lang="en-US" dirty="0" smtClean="0">
                <a:hlinkClick r:id="rId4" action="ppaction://hlinkfile"/>
              </a:rPr>
              <a:t> 3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Wassalamualaikum</a:t>
            </a:r>
            <a:r>
              <a:rPr lang="en-US" dirty="0" smtClean="0"/>
              <a:t> </a:t>
            </a:r>
            <a:r>
              <a:rPr lang="en-US" dirty="0" err="1" smtClean="0"/>
              <a:t>wr</a:t>
            </a:r>
            <a:r>
              <a:rPr lang="en-US" dirty="0" smtClean="0"/>
              <a:t> </a:t>
            </a:r>
            <a:r>
              <a:rPr lang="en-US" dirty="0" err="1" smtClean="0"/>
              <a:t>wb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6600" dirty="0" err="1" smtClean="0">
                <a:hlinkClick r:id="rId3" action="ppaction://hlinkfile"/>
              </a:rPr>
              <a:t>Teknik</a:t>
            </a:r>
            <a:r>
              <a:rPr lang="en-US" sz="6600" dirty="0" smtClean="0">
                <a:hlinkClick r:id="rId3" action="ppaction://hlinkfile"/>
              </a:rPr>
              <a:t> </a:t>
            </a:r>
            <a:r>
              <a:rPr lang="en-US" sz="6600" dirty="0" err="1" smtClean="0">
                <a:hlinkClick r:id="rId3" action="ppaction://hlinkfile"/>
              </a:rPr>
              <a:t>Berpidato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7239000" cy="4093536"/>
          </a:xfrm>
        </p:spPr>
        <p:txBody>
          <a:bodyPr/>
          <a:lstStyle/>
          <a:p>
            <a:r>
              <a:rPr lang="en-US" dirty="0" err="1" smtClean="0"/>
              <a:t>Prakteklah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memikirkan</a:t>
            </a:r>
            <a:r>
              <a:rPr lang="en-US" dirty="0" smtClean="0"/>
              <a:t> </a:t>
            </a:r>
            <a:r>
              <a:rPr lang="en-US" dirty="0" err="1" smtClean="0"/>
              <a:t>teori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err="1" smtClean="0"/>
              <a:t>Jangan</a:t>
            </a:r>
            <a:r>
              <a:rPr lang="en-US" dirty="0" smtClean="0"/>
              <a:t> </a:t>
            </a:r>
            <a:r>
              <a:rPr lang="en-US" dirty="0" err="1" smtClean="0"/>
              <a:t>memikirkan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pikiran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lain.</a:t>
            </a:r>
          </a:p>
          <a:p>
            <a:endParaRPr lang="en-US" dirty="0" smtClean="0"/>
          </a:p>
          <a:p>
            <a:r>
              <a:rPr lang="en-US" dirty="0" err="1" smtClean="0"/>
              <a:t>Mulailah</a:t>
            </a:r>
            <a:r>
              <a:rPr lang="en-US" dirty="0" smtClean="0"/>
              <a:t> </a:t>
            </a:r>
            <a:r>
              <a:rPr lang="en-US" dirty="0" err="1" smtClean="0"/>
              <a:t>praktek</a:t>
            </a:r>
            <a:r>
              <a:rPr lang="en-US" dirty="0" smtClean="0"/>
              <a:t> </a:t>
            </a:r>
            <a:r>
              <a:rPr lang="en-US" dirty="0" err="1" smtClean="0"/>
              <a:t>bicara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paling </a:t>
            </a:r>
            <a:r>
              <a:rPr lang="en-US" dirty="0" err="1" smtClean="0"/>
              <a:t>kecil</a:t>
            </a:r>
            <a:endParaRPr lang="en-US" dirty="0"/>
          </a:p>
        </p:txBody>
      </p:sp>
      <p:pic>
        <p:nvPicPr>
          <p:cNvPr id="5122" name="Picture 2" descr="D:\Pidato\Tehnik Pidato\cover\Power of Speaki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0"/>
            <a:ext cx="19812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per-background.jpg"/>
          <p:cNvPicPr>
            <a:picLocks noGrp="1" noChangeAspect="1"/>
          </p:cNvPicPr>
          <p:nvPr>
            <p:ph idx="1"/>
          </p:nvPr>
        </p:nvPicPr>
        <p:blipFill>
          <a:blip r:embed="rId3">
            <a:grayscl/>
            <a:lum bright="-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28600" y="457200"/>
            <a:ext cx="89154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5400" dirty="0" smtClean="0">
                <a:solidFill>
                  <a:srgbClr val="3333CC"/>
                </a:solidFill>
              </a:rPr>
              <a:t>How To Write Good Text??</a:t>
            </a:r>
          </a:p>
          <a:p>
            <a:pPr lvl="0"/>
            <a:r>
              <a:rPr lang="en-US" sz="5400" dirty="0" smtClean="0">
                <a:solidFill>
                  <a:srgbClr val="3333CC"/>
                </a:solidFill>
              </a:rPr>
              <a:t>1. </a:t>
            </a:r>
            <a:r>
              <a:rPr lang="en-US" sz="5400" dirty="0" err="1" smtClean="0">
                <a:solidFill>
                  <a:srgbClr val="3333CC"/>
                </a:solidFill>
              </a:rPr>
              <a:t>Menemukan</a:t>
            </a:r>
            <a:r>
              <a:rPr lang="en-US" sz="5400" dirty="0" smtClean="0">
                <a:solidFill>
                  <a:srgbClr val="3333CC"/>
                </a:solidFill>
              </a:rPr>
              <a:t> </a:t>
            </a:r>
            <a:r>
              <a:rPr lang="en-US" sz="5400" dirty="0" err="1" smtClean="0">
                <a:solidFill>
                  <a:srgbClr val="3333CC"/>
                </a:solidFill>
              </a:rPr>
              <a:t>Ide</a:t>
            </a:r>
            <a:r>
              <a:rPr lang="en-US" sz="5400" dirty="0" smtClean="0">
                <a:solidFill>
                  <a:srgbClr val="3333CC"/>
                </a:solidFill>
              </a:rPr>
              <a:t> </a:t>
            </a:r>
            <a:r>
              <a:rPr lang="en-US" sz="5400" dirty="0" err="1" smtClean="0">
                <a:solidFill>
                  <a:srgbClr val="3333CC"/>
                </a:solidFill>
              </a:rPr>
              <a:t>dan</a:t>
            </a:r>
            <a:r>
              <a:rPr lang="en-US" sz="5400" dirty="0" smtClean="0">
                <a:solidFill>
                  <a:srgbClr val="3333CC"/>
                </a:solidFill>
              </a:rPr>
              <a:t>     </a:t>
            </a:r>
            <a:r>
              <a:rPr lang="en-US" sz="5400" dirty="0" err="1" smtClean="0">
                <a:solidFill>
                  <a:srgbClr val="3333CC"/>
                </a:solidFill>
              </a:rPr>
              <a:t>Gagasan</a:t>
            </a:r>
            <a:endParaRPr lang="en-US" sz="5400" dirty="0" smtClean="0">
              <a:solidFill>
                <a:srgbClr val="3333CC"/>
              </a:solidFill>
            </a:endParaRPr>
          </a:p>
          <a:p>
            <a:pPr lvl="0"/>
            <a:r>
              <a:rPr lang="en-US" sz="5400" dirty="0" smtClean="0">
                <a:solidFill>
                  <a:srgbClr val="3333CC"/>
                </a:solidFill>
              </a:rPr>
              <a:t>2. </a:t>
            </a:r>
            <a:r>
              <a:rPr lang="en-US" sz="5400" dirty="0" err="1" smtClean="0">
                <a:solidFill>
                  <a:srgbClr val="3333CC"/>
                </a:solidFill>
              </a:rPr>
              <a:t>Langkah</a:t>
            </a:r>
            <a:r>
              <a:rPr lang="en-US" sz="5400" dirty="0" smtClean="0">
                <a:solidFill>
                  <a:srgbClr val="3333CC"/>
                </a:solidFill>
              </a:rPr>
              <a:t> </a:t>
            </a:r>
            <a:r>
              <a:rPr lang="en-US" sz="5400" dirty="0" err="1" smtClean="0">
                <a:solidFill>
                  <a:srgbClr val="3333CC"/>
                </a:solidFill>
              </a:rPr>
              <a:t>Membuat</a:t>
            </a:r>
            <a:r>
              <a:rPr lang="en-US" sz="5400" dirty="0" smtClean="0">
                <a:solidFill>
                  <a:srgbClr val="3333CC"/>
                </a:solidFill>
              </a:rPr>
              <a:t> </a:t>
            </a:r>
            <a:r>
              <a:rPr lang="en-US" sz="5400" dirty="0" err="1" smtClean="0">
                <a:solidFill>
                  <a:srgbClr val="3333CC"/>
                </a:solidFill>
              </a:rPr>
              <a:t>Teks</a:t>
            </a:r>
            <a:endParaRPr lang="en-US" sz="5400" dirty="0" smtClean="0">
              <a:solidFill>
                <a:srgbClr val="3333CC"/>
              </a:solidFill>
            </a:endParaRPr>
          </a:p>
          <a:p>
            <a:pPr lvl="0"/>
            <a:r>
              <a:rPr lang="en-US" sz="5400" dirty="0" smtClean="0">
                <a:solidFill>
                  <a:srgbClr val="3333CC"/>
                </a:solidFill>
              </a:rPr>
              <a:t>3. </a:t>
            </a:r>
            <a:r>
              <a:rPr lang="en-US" sz="5400" dirty="0" err="1" smtClean="0">
                <a:solidFill>
                  <a:srgbClr val="3333CC"/>
                </a:solidFill>
              </a:rPr>
              <a:t>Meramu</a:t>
            </a:r>
            <a:r>
              <a:rPr lang="en-US" sz="5400" dirty="0" smtClean="0">
                <a:solidFill>
                  <a:srgbClr val="3333CC"/>
                </a:solidFill>
              </a:rPr>
              <a:t> </a:t>
            </a:r>
            <a:r>
              <a:rPr lang="en-US" sz="5400" dirty="0" err="1" smtClean="0">
                <a:solidFill>
                  <a:srgbClr val="3333CC"/>
                </a:solidFill>
              </a:rPr>
              <a:t>Teks</a:t>
            </a:r>
            <a:endParaRPr lang="en-US" sz="5400" dirty="0" smtClean="0">
              <a:solidFill>
                <a:srgbClr val="3333CC"/>
              </a:solidFill>
            </a:endParaRPr>
          </a:p>
          <a:p>
            <a:pPr lvl="0"/>
            <a:r>
              <a:rPr lang="en-US" sz="5400" dirty="0" smtClean="0">
                <a:solidFill>
                  <a:srgbClr val="3333CC"/>
                </a:solidFill>
              </a:rPr>
              <a:t>4. </a:t>
            </a:r>
            <a:r>
              <a:rPr lang="en-US" sz="5400" dirty="0" err="1" smtClean="0">
                <a:solidFill>
                  <a:srgbClr val="3333CC"/>
                </a:solidFill>
              </a:rPr>
              <a:t>Menambah</a:t>
            </a:r>
            <a:r>
              <a:rPr lang="en-US" sz="5400" dirty="0" smtClean="0">
                <a:solidFill>
                  <a:srgbClr val="3333CC"/>
                </a:solidFill>
              </a:rPr>
              <a:t> </a:t>
            </a:r>
            <a:r>
              <a:rPr lang="en-US" sz="5400" dirty="0" err="1" smtClean="0">
                <a:solidFill>
                  <a:srgbClr val="3333CC"/>
                </a:solidFill>
              </a:rPr>
              <a:t>Unsur</a:t>
            </a:r>
            <a:r>
              <a:rPr lang="en-US" sz="5400" dirty="0" smtClean="0">
                <a:solidFill>
                  <a:srgbClr val="3333CC"/>
                </a:solidFill>
              </a:rPr>
              <a:t> </a:t>
            </a:r>
            <a:r>
              <a:rPr lang="en-US" sz="5400" dirty="0" err="1" smtClean="0">
                <a:solidFill>
                  <a:srgbClr val="3333CC"/>
                </a:solidFill>
              </a:rPr>
              <a:t>Seni</a:t>
            </a:r>
            <a:r>
              <a:rPr lang="en-US" sz="5400" dirty="0" smtClean="0">
                <a:solidFill>
                  <a:srgbClr val="3333CC"/>
                </a:solidFill>
              </a:rPr>
              <a:t> </a:t>
            </a:r>
            <a:r>
              <a:rPr lang="en-US" sz="5400" dirty="0" err="1" smtClean="0">
                <a:solidFill>
                  <a:srgbClr val="3333CC"/>
                </a:solidFill>
              </a:rPr>
              <a:t>Dalam</a:t>
            </a:r>
            <a:r>
              <a:rPr lang="en-US" sz="5400" dirty="0" smtClean="0">
                <a:solidFill>
                  <a:srgbClr val="3333CC"/>
                </a:solidFill>
              </a:rPr>
              <a:t> </a:t>
            </a:r>
            <a:r>
              <a:rPr lang="en-US" sz="5400" dirty="0" err="1" smtClean="0">
                <a:solidFill>
                  <a:srgbClr val="3333CC"/>
                </a:solidFill>
              </a:rPr>
              <a:t>Teks</a:t>
            </a:r>
            <a:endParaRPr lang="en-US" sz="5400" dirty="0" smtClean="0">
              <a:solidFill>
                <a:srgbClr val="3333CC"/>
              </a:solidFill>
            </a:endParaRPr>
          </a:p>
          <a:p>
            <a:r>
              <a:rPr lang="en-US" sz="5400" dirty="0" smtClean="0"/>
              <a:t> </a:t>
            </a:r>
          </a:p>
          <a:p>
            <a:pPr marL="342900" indent="-342900">
              <a:buAutoNum type="arabicPeriod"/>
            </a:pPr>
            <a:endParaRPr lang="en-US" sz="1600" dirty="0"/>
          </a:p>
        </p:txBody>
      </p:sp>
    </p:spTree>
  </p:cSld>
  <p:clrMapOvr>
    <a:masterClrMapping/>
  </p:clrMapOvr>
  <p:transition>
    <p:dissolve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762000"/>
          </a:xfrm>
        </p:spPr>
        <p:txBody>
          <a:bodyPr/>
          <a:lstStyle/>
          <a:p>
            <a:r>
              <a:rPr lang="en-US" dirty="0" err="1" smtClean="0"/>
              <a:t>pembukaan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7848600" cy="6019800"/>
          </a:xfrm>
        </p:spPr>
        <p:txBody>
          <a:bodyPr>
            <a:normAutofit/>
          </a:bodyPr>
          <a:lstStyle/>
          <a:p>
            <a:r>
              <a:rPr lang="fi-FI" dirty="0" smtClean="0"/>
              <a:t>Di awal pertemuan kita pada kesempatan kali ini.</a:t>
            </a:r>
            <a:r>
              <a:rPr lang="en-US" dirty="0" err="1" smtClean="0"/>
              <a:t>Adabaiknya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berserah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penguasa</a:t>
            </a:r>
            <a:r>
              <a:rPr lang="en-US" dirty="0" smtClean="0"/>
              <a:t> </a:t>
            </a:r>
            <a:r>
              <a:rPr lang="en-US" dirty="0" err="1" smtClean="0"/>
              <a:t>langit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bumi</a:t>
            </a:r>
            <a:r>
              <a:rPr lang="en-US" dirty="0" smtClean="0"/>
              <a:t>. </a:t>
            </a:r>
            <a:r>
              <a:rPr lang="en-US" dirty="0" err="1" smtClean="0"/>
              <a:t>Sebab</a:t>
            </a:r>
            <a:r>
              <a:rPr lang="en-US" dirty="0" smtClean="0"/>
              <a:t> </a:t>
            </a:r>
            <a:r>
              <a:rPr lang="en-US" dirty="0" err="1" smtClean="0"/>
              <a:t>Dialah</a:t>
            </a:r>
            <a:r>
              <a:rPr lang="en-US" dirty="0" smtClean="0"/>
              <a:t> yang </a:t>
            </a:r>
            <a:r>
              <a:rPr lang="en-US" dirty="0" err="1" smtClean="0"/>
              <a:t>menjadikan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tanah</a:t>
            </a:r>
            <a:r>
              <a:rPr lang="en-US" dirty="0" smtClean="0"/>
              <a:t> yang </a:t>
            </a:r>
            <a:r>
              <a:rPr lang="en-US" dirty="0" err="1" smtClean="0"/>
              <a:t>berwarna-warni</a:t>
            </a:r>
            <a:r>
              <a:rPr lang="en-US" dirty="0" smtClean="0"/>
              <a:t>.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yang </a:t>
            </a:r>
            <a:r>
              <a:rPr lang="en-US" dirty="0" err="1" smtClean="0"/>
              <a:t>kulitnya</a:t>
            </a:r>
            <a:r>
              <a:rPr lang="en-US" dirty="0" smtClean="0"/>
              <a:t> </a:t>
            </a:r>
            <a:r>
              <a:rPr lang="en-US" dirty="0" err="1" smtClean="0"/>
              <a:t>hitam</a:t>
            </a:r>
            <a:r>
              <a:rPr lang="en-US" dirty="0" smtClean="0"/>
              <a:t>, </a:t>
            </a:r>
            <a:r>
              <a:rPr lang="en-US" dirty="0" err="1" smtClean="0"/>
              <a:t>putih</a:t>
            </a:r>
            <a:r>
              <a:rPr lang="en-US" dirty="0" smtClean="0"/>
              <a:t>, </a:t>
            </a:r>
            <a:r>
              <a:rPr lang="en-US" dirty="0" err="1" smtClean="0"/>
              <a:t>kuning</a:t>
            </a:r>
            <a:r>
              <a:rPr lang="en-US" dirty="0" smtClean="0"/>
              <a:t>, </a:t>
            </a:r>
            <a:r>
              <a:rPr lang="en-US" dirty="0" err="1" smtClean="0"/>
              <a:t>tentu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jauh</a:t>
            </a:r>
            <a:r>
              <a:rPr lang="en-US" dirty="0" smtClean="0"/>
              <a:t> </a:t>
            </a: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terasa</a:t>
            </a:r>
            <a:r>
              <a:rPr lang="en-US" dirty="0" smtClean="0"/>
              <a:t> </a:t>
            </a:r>
            <a:r>
              <a:rPr lang="en-US" dirty="0" err="1" smtClean="0"/>
              <a:t>bervariasi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err="1" smtClean="0"/>
              <a:t>Salawat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salam</a:t>
            </a:r>
            <a:r>
              <a:rPr lang="en-US" dirty="0" smtClean="0"/>
              <a:t> </a:t>
            </a:r>
            <a:r>
              <a:rPr lang="en-US" dirty="0" err="1" smtClean="0"/>
              <a:t>buat</a:t>
            </a:r>
            <a:r>
              <a:rPr lang="en-US" dirty="0" smtClean="0"/>
              <a:t> </a:t>
            </a:r>
            <a:r>
              <a:rPr lang="en-US" dirty="0" err="1" smtClean="0"/>
              <a:t>Nabi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Muhammad saw.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berhasil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kegelapan</a:t>
            </a:r>
            <a:r>
              <a:rPr lang="en-US" dirty="0" smtClean="0"/>
              <a:t> </a:t>
            </a:r>
            <a:r>
              <a:rPr lang="en-US" dirty="0" err="1" smtClean="0"/>
              <a:t>menuju</a:t>
            </a:r>
            <a:r>
              <a:rPr lang="en-US" dirty="0" smtClean="0"/>
              <a:t> </a:t>
            </a:r>
            <a:r>
              <a:rPr lang="en-US" dirty="0" err="1" smtClean="0"/>
              <a:t>terang</a:t>
            </a:r>
            <a:r>
              <a:rPr lang="en-US" dirty="0" smtClean="0"/>
              <a:t> </a:t>
            </a:r>
            <a:r>
              <a:rPr lang="en-US" dirty="0" err="1" smtClean="0"/>
              <a:t>benderang</a:t>
            </a:r>
            <a:r>
              <a:rPr lang="en-US" dirty="0" smtClean="0"/>
              <a:t>. </a:t>
            </a:r>
            <a:r>
              <a:rPr lang="en-US" dirty="0" err="1" smtClean="0"/>
              <a:t>Menjadikan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berarti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bermakna</a:t>
            </a:r>
            <a:r>
              <a:rPr lang="en-US" dirty="0" smtClean="0"/>
              <a:t>. </a:t>
            </a:r>
            <a:r>
              <a:rPr lang="en-US" dirty="0" err="1" smtClean="0"/>
              <a:t>Tercerahkan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setitik</a:t>
            </a:r>
            <a:r>
              <a:rPr lang="en-US" dirty="0" smtClean="0"/>
              <a:t> </a:t>
            </a:r>
            <a:r>
              <a:rPr lang="en-US" dirty="0" err="1" smtClean="0"/>
              <a:t>embun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pagi</a:t>
            </a:r>
            <a:r>
              <a:rPr lang="en-US" dirty="0" smtClean="0"/>
              <a:t> </a:t>
            </a:r>
            <a:r>
              <a:rPr lang="en-US" dirty="0" err="1" smtClean="0"/>
              <a:t>buta</a:t>
            </a:r>
            <a:r>
              <a:rPr lang="en-US" dirty="0" smtClean="0"/>
              <a:t>, </a:t>
            </a:r>
            <a:r>
              <a:rPr lang="en-US" dirty="0" err="1" smtClean="0"/>
              <a:t>membasahi</a:t>
            </a:r>
            <a:r>
              <a:rPr lang="en-US" dirty="0" smtClean="0"/>
              <a:t> </a:t>
            </a:r>
            <a:r>
              <a:rPr lang="en-US" dirty="0" err="1" smtClean="0"/>
              <a:t>wajah</a:t>
            </a:r>
            <a:r>
              <a:rPr lang="en-US" dirty="0" smtClean="0"/>
              <a:t> Sang </a:t>
            </a:r>
            <a:r>
              <a:rPr lang="en-US" dirty="0" err="1" smtClean="0"/>
              <a:t>Hamba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/>
          <a:lstStyle/>
          <a:p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isi</a:t>
            </a:r>
            <a:r>
              <a:rPr lang="en-US" dirty="0" smtClean="0"/>
              <a:t> </a:t>
            </a:r>
            <a:r>
              <a:rPr lang="en-US" dirty="0" err="1" smtClean="0"/>
              <a:t>pidato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077200" cy="5486400"/>
          </a:xfrm>
        </p:spPr>
        <p:txBody>
          <a:bodyPr>
            <a:normAutofit/>
          </a:bodyPr>
          <a:lstStyle/>
          <a:p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15 </a:t>
            </a:r>
            <a:r>
              <a:rPr lang="en-US" dirty="0" err="1" smtClean="0"/>
              <a:t>abad</a:t>
            </a:r>
            <a:r>
              <a:rPr lang="en-US" dirty="0" smtClean="0"/>
              <a:t> </a:t>
            </a:r>
            <a:r>
              <a:rPr lang="en-US" dirty="0" err="1" smtClean="0"/>
              <a:t>lamanya</a:t>
            </a:r>
            <a:r>
              <a:rPr lang="en-US" dirty="0" smtClean="0"/>
              <a:t>.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pun </a:t>
            </a:r>
            <a:r>
              <a:rPr lang="en-US" dirty="0" err="1" smtClean="0"/>
              <a:t>mampu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menandinginya</a:t>
            </a:r>
            <a:r>
              <a:rPr lang="en-US" dirty="0" smtClean="0"/>
              <a:t>. </a:t>
            </a:r>
            <a:r>
              <a:rPr lang="en-US" dirty="0" err="1" smtClean="0"/>
              <a:t>Jangankan</a:t>
            </a:r>
            <a:r>
              <a:rPr lang="en-US" dirty="0" smtClean="0"/>
              <a:t> </a:t>
            </a:r>
            <a:r>
              <a:rPr lang="en-US" dirty="0" err="1" smtClean="0"/>
              <a:t>mengubah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total </a:t>
            </a:r>
            <a:r>
              <a:rPr lang="en-US" dirty="0" err="1" smtClean="0"/>
              <a:t>sedikit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 </a:t>
            </a:r>
            <a:r>
              <a:rPr lang="en-US" dirty="0" err="1" smtClean="0"/>
              <a:t>tak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yang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mengutak-atiknya</a:t>
            </a:r>
            <a:r>
              <a:rPr lang="en-US" dirty="0" smtClean="0"/>
              <a:t>. </a:t>
            </a:r>
            <a:r>
              <a:rPr lang="en-US" dirty="0" err="1" smtClean="0"/>
              <a:t>Dia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antik</a:t>
            </a:r>
            <a:r>
              <a:rPr lang="en-US" dirty="0" smtClean="0"/>
              <a:t>,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antik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barang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museum, </a:t>
            </a:r>
            <a:r>
              <a:rPr lang="en-US" dirty="0" err="1" smtClean="0"/>
              <a:t>dia</a:t>
            </a:r>
            <a:r>
              <a:rPr lang="en-US" dirty="0" smtClean="0"/>
              <a:t> </a:t>
            </a:r>
            <a:r>
              <a:rPr lang="en-US" dirty="0" err="1" smtClean="0"/>
              <a:t>terawat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terjaga</a:t>
            </a:r>
            <a:r>
              <a:rPr lang="en-US" dirty="0" smtClean="0"/>
              <a:t> </a:t>
            </a:r>
            <a:r>
              <a:rPr lang="en-US" dirty="0" err="1" smtClean="0"/>
              <a:t>walau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dihiasai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keramik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kaca</a:t>
            </a:r>
            <a:r>
              <a:rPr lang="en-US" dirty="0" smtClean="0"/>
              <a:t>. </a:t>
            </a:r>
            <a:r>
              <a:rPr lang="en-US" dirty="0" err="1" smtClean="0"/>
              <a:t>Janjinya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pernah</a:t>
            </a:r>
            <a:r>
              <a:rPr lang="en-US" dirty="0" smtClean="0"/>
              <a:t> </a:t>
            </a:r>
            <a:r>
              <a:rPr lang="en-US" dirty="0" err="1" smtClean="0"/>
              <a:t>mati</a:t>
            </a:r>
            <a:r>
              <a:rPr lang="en-US" dirty="0" smtClean="0"/>
              <a:t>,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bumi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luluh</a:t>
            </a:r>
            <a:r>
              <a:rPr lang="en-US" dirty="0" smtClean="0"/>
              <a:t> </a:t>
            </a:r>
            <a:r>
              <a:rPr lang="en-US" dirty="0" err="1" smtClean="0"/>
              <a:t>lantak</a:t>
            </a:r>
            <a:r>
              <a:rPr lang="en-US" dirty="0" smtClean="0"/>
              <a:t>. </a:t>
            </a:r>
            <a:r>
              <a:rPr lang="en-US" dirty="0" err="1" smtClean="0"/>
              <a:t>Dialah</a:t>
            </a:r>
            <a:r>
              <a:rPr lang="en-US" dirty="0" smtClean="0"/>
              <a:t> </a:t>
            </a:r>
            <a:r>
              <a:rPr lang="en-US" dirty="0" err="1" smtClean="0"/>
              <a:t>kitab</a:t>
            </a:r>
            <a:r>
              <a:rPr lang="en-US" dirty="0" smtClean="0"/>
              <a:t> </a:t>
            </a:r>
            <a:r>
              <a:rPr lang="en-US" dirty="0" err="1" smtClean="0"/>
              <a:t>suci</a:t>
            </a:r>
            <a:r>
              <a:rPr lang="en-US" dirty="0" smtClean="0"/>
              <a:t> Al Quran,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,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inspirasi</a:t>
            </a:r>
            <a:r>
              <a:rPr lang="en-US" dirty="0" smtClean="0"/>
              <a:t>, </a:t>
            </a:r>
            <a:r>
              <a:rPr lang="en-US" dirty="0" err="1" smtClean="0"/>
              <a:t>bahkan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pedoman</a:t>
            </a:r>
            <a:r>
              <a:rPr lang="en-US" dirty="0" smtClean="0"/>
              <a:t> </a:t>
            </a:r>
            <a:r>
              <a:rPr lang="en-US" dirty="0" err="1" smtClean="0"/>
              <a:t>sejati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mukmin</a:t>
            </a:r>
            <a:r>
              <a:rPr lang="en-US" dirty="0" smtClean="0"/>
              <a:t> yang </a:t>
            </a:r>
            <a:r>
              <a:rPr lang="en-US" dirty="0" err="1" smtClean="0"/>
              <a:t>benar-benar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rida</a:t>
            </a:r>
            <a:r>
              <a:rPr lang="en-US" dirty="0" smtClean="0"/>
              <a:t> </a:t>
            </a:r>
            <a:r>
              <a:rPr lang="en-US" dirty="0" err="1" smtClean="0"/>
              <a:t>Ilahi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Burst_background_orange.jpg"/>
          <p:cNvPicPr>
            <a:picLocks noGrp="1" noChangeAspect="1"/>
          </p:cNvPicPr>
          <p:nvPr>
            <p:ph idx="1"/>
          </p:nvPr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err="1" smtClean="0">
                <a:solidFill>
                  <a:schemeClr val="bg1">
                    <a:lumMod val="95000"/>
                  </a:schemeClr>
                </a:solidFill>
              </a:rPr>
              <a:t>Ironis</a:t>
            </a:r>
            <a:r>
              <a:rPr lang="en-US" sz="6600" b="1" dirty="0" smtClean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6600" b="1" dirty="0" err="1" smtClean="0">
                <a:solidFill>
                  <a:schemeClr val="bg1">
                    <a:lumMod val="95000"/>
                  </a:schemeClr>
                </a:solidFill>
              </a:rPr>
              <a:t>Pidato</a:t>
            </a:r>
            <a:r>
              <a:rPr lang="en-US" sz="66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6600" b="1" dirty="0" err="1" smtClean="0">
                <a:solidFill>
                  <a:schemeClr val="bg1">
                    <a:lumMod val="95000"/>
                  </a:schemeClr>
                </a:solidFill>
              </a:rPr>
              <a:t>tidak</a:t>
            </a:r>
            <a:r>
              <a:rPr lang="en-US" sz="66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6600" b="1" dirty="0" err="1" smtClean="0">
                <a:solidFill>
                  <a:schemeClr val="bg1">
                    <a:lumMod val="95000"/>
                  </a:schemeClr>
                </a:solidFill>
              </a:rPr>
              <a:t>Didengarkan</a:t>
            </a:r>
            <a:endParaRPr lang="en-US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295400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endParaRPr lang="en-US" sz="2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en-US" sz="2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en-US" sz="2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en-US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Pidato</a:t>
            </a: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Presiden</a:t>
            </a:r>
            <a:endParaRPr lang="en-US" sz="2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en-US" sz="2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  </a:t>
            </a:r>
            <a:r>
              <a:rPr lang="en-US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Pidato</a:t>
            </a: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Jokowi</a:t>
            </a:r>
            <a:endParaRPr lang="en-US" sz="2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en-US" sz="2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  </a:t>
            </a:r>
            <a:r>
              <a:rPr lang="en-US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Ceramah</a:t>
            </a: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Ustad</a:t>
            </a:r>
            <a:endParaRPr lang="en-US" sz="2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en-US" sz="2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  </a:t>
            </a:r>
            <a:r>
              <a:rPr lang="en-US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Persentasi</a:t>
            </a: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kelas</a:t>
            </a:r>
            <a:endParaRPr lang="en-US" sz="2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en-US" sz="2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en-US" sz="2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u"/>
    <p:sndAc>
      <p:stSnd>
        <p:snd r:embed="rId2" name="breeze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justice-wallpapers-backgrounds-for-powerpoint.jpg"/>
          <p:cNvPicPr>
            <a:picLocks noGrp="1" noChangeAspect="1"/>
          </p:cNvPicPr>
          <p:nvPr>
            <p:ph idx="1"/>
          </p:nvPr>
        </p:nvPicPr>
        <p:blipFill>
          <a:blip r:embed="rId3">
            <a:grayscl/>
            <a:lum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57200" y="533400"/>
            <a:ext cx="8382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Mari Kita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Bandingkan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Tokoh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KH.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Zainuddin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MZ</a:t>
            </a:r>
          </a:p>
          <a:p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Soekarno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Bung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Tomo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Obama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Demosthenes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King Louis VI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Churchill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  <p:sndAc>
      <p:stSnd>
        <p:snd r:embed="rId2" name="breeze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447800"/>
          </a:xfrm>
        </p:spPr>
        <p:txBody>
          <a:bodyPr/>
          <a:lstStyle/>
          <a:p>
            <a:r>
              <a:rPr lang="en-US" dirty="0" err="1" smtClean="0"/>
              <a:t>Apa</a:t>
            </a:r>
            <a:r>
              <a:rPr lang="en-US" dirty="0" smtClean="0"/>
              <a:t> yang Kita </a:t>
            </a:r>
            <a:r>
              <a:rPr lang="en-US" dirty="0" err="1" smtClean="0"/>
              <a:t>Bayangkan</a:t>
            </a:r>
            <a:r>
              <a:rPr lang="en-US" dirty="0" smtClean="0"/>
              <a:t>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2806891"/>
          </a:xfrm>
        </p:spPr>
        <p:txBody>
          <a:bodyPr/>
          <a:lstStyle/>
          <a:p>
            <a:r>
              <a:rPr lang="en-US" dirty="0" err="1" smtClean="0"/>
              <a:t>Hebat</a:t>
            </a:r>
            <a:r>
              <a:rPr lang="en-US" dirty="0" smtClean="0"/>
              <a:t>…</a:t>
            </a:r>
          </a:p>
          <a:p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Biasa</a:t>
            </a:r>
            <a:r>
              <a:rPr lang="en-US" dirty="0" smtClean="0"/>
              <a:t>..</a:t>
            </a:r>
          </a:p>
          <a:p>
            <a:r>
              <a:rPr lang="en-US" dirty="0" smtClean="0"/>
              <a:t>Fantastic..</a:t>
            </a:r>
          </a:p>
          <a:p>
            <a:endParaRPr lang="en-US" dirty="0"/>
          </a:p>
        </p:txBody>
      </p:sp>
      <p:pic>
        <p:nvPicPr>
          <p:cNvPr id="1026" name="Picture 2" descr="D:\Pidato\Tehnik Pidato\cover\05-martin-king-010909_14089_600x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979</TotalTime>
  <Words>529</Words>
  <Application>Microsoft Office PowerPoint</Application>
  <PresentationFormat>On-screen Show (4:3)</PresentationFormat>
  <Paragraphs>115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Opulent</vt:lpstr>
      <vt:lpstr>Slide 1</vt:lpstr>
      <vt:lpstr>Ini AKIBAT TIDAK PAHAM METODE</vt:lpstr>
      <vt:lpstr>Teknik Berpidato</vt:lpstr>
      <vt:lpstr>Slide 4</vt:lpstr>
      <vt:lpstr>pembukaan</vt:lpstr>
      <vt:lpstr>Awal isi pidato</vt:lpstr>
      <vt:lpstr>Slide 7</vt:lpstr>
      <vt:lpstr>Slide 8</vt:lpstr>
      <vt:lpstr>Apa yang Kita Bayangkan???</vt:lpstr>
      <vt:lpstr>Bayangkan saja!!!!</vt:lpstr>
      <vt:lpstr>Mungkinkah kita melakukan hal yang sama????</vt:lpstr>
      <vt:lpstr>Mereka juga Pernah Gagal </vt:lpstr>
      <vt:lpstr>Slide 13</vt:lpstr>
      <vt:lpstr>Slide 14</vt:lpstr>
      <vt:lpstr>Slide 15</vt:lpstr>
      <vt:lpstr>Artikulasi Dan Bahasa Tubuh??</vt:lpstr>
      <vt:lpstr>Evaluation of speaking </vt:lpstr>
      <vt:lpstr> </vt:lpstr>
      <vt:lpstr>Ingin belajar lebih lanjut??   </vt:lpstr>
      <vt:lpstr>Wassalamualaikum wr wb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baru</dc:creator>
  <cp:lastModifiedBy>Wahyanti</cp:lastModifiedBy>
  <cp:revision>106</cp:revision>
  <dcterms:created xsi:type="dcterms:W3CDTF">2013-09-20T13:36:51Z</dcterms:created>
  <dcterms:modified xsi:type="dcterms:W3CDTF">2016-08-30T12:47:58Z</dcterms:modified>
</cp:coreProperties>
</file>