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1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16ED-EFEA-4B38-BF4C-213FF5FCC00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A748-4869-4C33-A9F3-5C8581D2C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60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16ED-EFEA-4B38-BF4C-213FF5FCC00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A748-4869-4C33-A9F3-5C8581D2C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131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16ED-EFEA-4B38-BF4C-213FF5FCC00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A748-4869-4C33-A9F3-5C8581D2C53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1817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16ED-EFEA-4B38-BF4C-213FF5FCC00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A748-4869-4C33-A9F3-5C8581D2C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504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16ED-EFEA-4B38-BF4C-213FF5FCC00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A748-4869-4C33-A9F3-5C8581D2C53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1742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16ED-EFEA-4B38-BF4C-213FF5FCC00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A748-4869-4C33-A9F3-5C8581D2C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4435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16ED-EFEA-4B38-BF4C-213FF5FCC00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A748-4869-4C33-A9F3-5C8581D2C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3062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16ED-EFEA-4B38-BF4C-213FF5FCC00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A748-4869-4C33-A9F3-5C8581D2C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51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16ED-EFEA-4B38-BF4C-213FF5FCC00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A748-4869-4C33-A9F3-5C8581D2C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32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16ED-EFEA-4B38-BF4C-213FF5FCC00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A748-4869-4C33-A9F3-5C8581D2C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244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16ED-EFEA-4B38-BF4C-213FF5FCC00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A748-4869-4C33-A9F3-5C8581D2C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713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16ED-EFEA-4B38-BF4C-213FF5FCC00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A748-4869-4C33-A9F3-5C8581D2C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73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16ED-EFEA-4B38-BF4C-213FF5FCC00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A748-4869-4C33-A9F3-5C8581D2C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140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16ED-EFEA-4B38-BF4C-213FF5FCC00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A748-4869-4C33-A9F3-5C8581D2C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50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16ED-EFEA-4B38-BF4C-213FF5FCC00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A748-4869-4C33-A9F3-5C8581D2C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740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16ED-EFEA-4B38-BF4C-213FF5FCC00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A748-4869-4C33-A9F3-5C8581D2C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895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016ED-EFEA-4B38-BF4C-213FF5FCC00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C3BA748-4869-4C33-A9F3-5C8581D2C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60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952241"/>
            <a:ext cx="7056784" cy="1944216"/>
          </a:xfrm>
        </p:spPr>
        <p:txBody>
          <a:bodyPr>
            <a:noAutofit/>
          </a:bodyPr>
          <a:lstStyle/>
          <a:p>
            <a:r>
              <a:rPr lang="id-ID" sz="2800" dirty="0" smtClean="0"/>
              <a:t>Training Organisasi:</a:t>
            </a:r>
            <a:br>
              <a:rPr lang="id-ID" sz="2800" dirty="0" smtClean="0"/>
            </a:br>
            <a:r>
              <a:rPr lang="id-ID" sz="2800" dirty="0" smtClean="0"/>
              <a:t>Implementasi </a:t>
            </a:r>
            <a:r>
              <a:rPr lang="id-ID" sz="2800" dirty="0" smtClean="0"/>
              <a:t>Triologi Ikatan Mahasiswa Muhammadiyah Dalam konteks Hak Asasi Manusia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941168"/>
            <a:ext cx="6553200" cy="576064"/>
          </a:xfrm>
        </p:spPr>
        <p:txBody>
          <a:bodyPr/>
          <a:lstStyle/>
          <a:p>
            <a:r>
              <a:rPr lang="id-ID" dirty="0" smtClean="0"/>
              <a:t>By: Imam Mahdi</a:t>
            </a:r>
            <a:endParaRPr lang="en-US" dirty="0"/>
          </a:p>
        </p:txBody>
      </p:sp>
      <p:pic>
        <p:nvPicPr>
          <p:cNvPr id="1026" name="Picture 2" descr="D:\animasi\HAM\g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964488" cy="298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3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mtClean="0"/>
              <a:t>Wassalam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9" name="Picture 3" descr="D:\animasi\HAM\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8640960" cy="5126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112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Kelahiran IMM dan Agenda Pembebeasan dalam berekspresi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Terjadinya ketegangan politik, yang berimplikasi pada teror terhadapa aktivis.</a:t>
            </a:r>
          </a:p>
          <a:p>
            <a:r>
              <a:rPr lang="id-ID" dirty="0" smtClean="0"/>
              <a:t>Terjadinya kemandekan dalam berekpresi dalam ranah sosial.</a:t>
            </a:r>
          </a:p>
          <a:p>
            <a:r>
              <a:rPr lang="id-ID" dirty="0" smtClean="0"/>
              <a:t>Mengguritanya kekuatan militer yang ditopang oleh elit politik.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7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Konsep Intelektualitas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Intelektual IMM memiliki ciri:</a:t>
            </a:r>
          </a:p>
          <a:p>
            <a:endParaRPr lang="id-ID" dirty="0"/>
          </a:p>
          <a:p>
            <a:r>
              <a:rPr lang="id-ID" dirty="0" smtClean="0"/>
              <a:t>Berpikir universal tanpa harus terkotak-kotak oleh inkulisivisme.</a:t>
            </a:r>
          </a:p>
          <a:p>
            <a:r>
              <a:rPr lang="id-ID" dirty="0" smtClean="0"/>
              <a:t>Memiliki moral dan integritas yang tinggi (seiringnya perkataan dan perbuatan).</a:t>
            </a:r>
          </a:p>
          <a:p>
            <a:r>
              <a:rPr lang="id-ID" dirty="0" smtClean="0"/>
              <a:t>Intelektual yang memberdayakan masyarakat.</a:t>
            </a:r>
          </a:p>
          <a:p>
            <a:endParaRPr lang="id-ID" dirty="0" smtClean="0"/>
          </a:p>
        </p:txBody>
      </p:sp>
    </p:spTree>
    <p:extLst>
      <p:ext uri="{BB962C8B-B14F-4D97-AF65-F5344CB8AC3E}">
        <p14:creationId xmlns:p14="http://schemas.microsoft.com/office/powerpoint/2010/main" val="53057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Konsep Humanitas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Kontrol terhadap terciptanya masyarakat yang berkesadaran.</a:t>
            </a:r>
          </a:p>
          <a:p>
            <a:r>
              <a:rPr lang="id-ID" dirty="0" smtClean="0"/>
              <a:t>Tidak hanya dalam konteks gejala sosial, melainkan sebuah term terciptanya perubahan dalam lingkungan sejarah manusia.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02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Konsep Religiusitas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Kitab suci tidak dijadikan hanya sebagai cara untuk mendapatkan kebagiaan transendental, namun juga kehidupan dunia.</a:t>
            </a:r>
          </a:p>
          <a:p>
            <a:r>
              <a:rPr lang="id-ID" dirty="0" smtClean="0"/>
              <a:t>Ali Imran Ayat 110.</a:t>
            </a:r>
            <a:endParaRPr lang="en-US" dirty="0"/>
          </a:p>
        </p:txBody>
      </p:sp>
      <p:pic>
        <p:nvPicPr>
          <p:cNvPr id="2050" name="Picture 2" descr="D:\animasi\HAM\h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08919"/>
            <a:ext cx="4572000" cy="4093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73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Ranah gerakan IMM</a:t>
            </a:r>
            <a:br>
              <a:rPr lang="id-ID" dirty="0" smtClean="0"/>
            </a:br>
            <a:r>
              <a:rPr lang="id-ID" dirty="0" smtClean="0"/>
              <a:t>“Peace Building”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A. Education</a:t>
            </a:r>
          </a:p>
          <a:p>
            <a:endParaRPr lang="id-ID" dirty="0"/>
          </a:p>
          <a:p>
            <a:r>
              <a:rPr lang="id-ID" dirty="0" smtClean="0"/>
              <a:t>B. Economic</a:t>
            </a:r>
          </a:p>
          <a:p>
            <a:endParaRPr lang="id-ID" dirty="0"/>
          </a:p>
          <a:p>
            <a:r>
              <a:rPr lang="id-ID" dirty="0" smtClean="0"/>
              <a:t>C. Culture</a:t>
            </a:r>
            <a:endParaRPr lang="en-US" dirty="0"/>
          </a:p>
        </p:txBody>
      </p:sp>
      <p:pic>
        <p:nvPicPr>
          <p:cNvPr id="3074" name="Picture 2" descr="D:\animasi\HAM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598" y="1803480"/>
            <a:ext cx="5901402" cy="505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Tantangan IMM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Ranah Global:</a:t>
            </a:r>
          </a:p>
          <a:p>
            <a:r>
              <a:rPr lang="id-ID" dirty="0" smtClean="0"/>
              <a:t>A. Kedaulatan Negara Vs Hak Individu</a:t>
            </a:r>
          </a:p>
          <a:p>
            <a:endParaRPr lang="id-ID" dirty="0"/>
          </a:p>
          <a:p>
            <a:r>
              <a:rPr lang="id-ID" dirty="0" smtClean="0"/>
              <a:t>B. Intervensi bernuansa Politik</a:t>
            </a:r>
          </a:p>
          <a:p>
            <a:endParaRPr lang="id-ID" dirty="0"/>
          </a:p>
          <a:p>
            <a:r>
              <a:rPr lang="id-ID" dirty="0" smtClean="0"/>
              <a:t>C. Vilolacne and Non violence</a:t>
            </a:r>
          </a:p>
          <a:p>
            <a:endParaRPr lang="id-ID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58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Tantangan IMM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Ranah Nasional:</a:t>
            </a:r>
          </a:p>
          <a:p>
            <a:endParaRPr lang="id-ID" dirty="0" smtClean="0"/>
          </a:p>
          <a:p>
            <a:r>
              <a:rPr lang="id-ID" dirty="0" smtClean="0"/>
              <a:t>A. Kekuatan modal vs kekuatan rakyat</a:t>
            </a:r>
          </a:p>
          <a:p>
            <a:endParaRPr lang="id-ID" dirty="0"/>
          </a:p>
          <a:p>
            <a:r>
              <a:rPr lang="id-ID" dirty="0" smtClean="0"/>
              <a:t>B. Penekan hukum yang belum berasaskan “keadilan”.</a:t>
            </a:r>
          </a:p>
          <a:p>
            <a:endParaRPr lang="id-ID" dirty="0"/>
          </a:p>
          <a:p>
            <a:r>
              <a:rPr lang="id-ID" dirty="0" smtClean="0"/>
              <a:t>C. Penanganan HAM masih bersifat reaktif.</a:t>
            </a:r>
          </a:p>
        </p:txBody>
      </p:sp>
    </p:spTree>
    <p:extLst>
      <p:ext uri="{BB962C8B-B14F-4D97-AF65-F5344CB8AC3E}">
        <p14:creationId xmlns:p14="http://schemas.microsoft.com/office/powerpoint/2010/main" val="3285439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Tantangan imm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Ranah DIY:</a:t>
            </a:r>
          </a:p>
          <a:p>
            <a:endParaRPr lang="id-ID" dirty="0"/>
          </a:p>
          <a:p>
            <a:r>
              <a:rPr lang="id-ID" dirty="0" smtClean="0"/>
              <a:t>A. Issu HAM bernadakan Politik Kepentingan Pilkada</a:t>
            </a:r>
          </a:p>
          <a:p>
            <a:endParaRPr lang="id-ID" dirty="0"/>
          </a:p>
          <a:p>
            <a:r>
              <a:rPr lang="id-ID" dirty="0" smtClean="0"/>
              <a:t>B</a:t>
            </a:r>
            <a:r>
              <a:rPr lang="id-ID" dirty="0"/>
              <a:t>. Perselingkuhan Feodalisme, Penguasa dan </a:t>
            </a:r>
            <a:r>
              <a:rPr lang="id-ID" dirty="0" smtClean="0"/>
              <a:t>Modal.</a:t>
            </a:r>
          </a:p>
          <a:p>
            <a:endParaRPr lang="id-ID" dirty="0"/>
          </a:p>
          <a:p>
            <a:r>
              <a:rPr lang="id-ID" dirty="0" smtClean="0"/>
              <a:t>C. Pendidikan yang sangat berbasis modal.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14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64</TotalTime>
  <Words>220</Words>
  <Application>Microsoft Office PowerPoint</Application>
  <PresentationFormat>On-screen Show (4:3)</PresentationFormat>
  <Paragraphs>48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Facet</vt:lpstr>
      <vt:lpstr>Training Organisasi: Implementasi Triologi Ikatan Mahasiswa Muhammadiyah Dalam konteks Hak Asasi Manusia</vt:lpstr>
      <vt:lpstr>Kelahiran IMM dan Agenda Pembebeasan dalam berekspresi</vt:lpstr>
      <vt:lpstr>Konsep Intelektualitas</vt:lpstr>
      <vt:lpstr>Konsep Humanitas</vt:lpstr>
      <vt:lpstr>Konsep Religiusitas</vt:lpstr>
      <vt:lpstr>Ranah gerakan IMM “Peace Building”</vt:lpstr>
      <vt:lpstr>Tantangan IMM</vt:lpstr>
      <vt:lpstr>Tantangan IMM</vt:lpstr>
      <vt:lpstr>Tantangan imm </vt:lpstr>
      <vt:lpstr>Wassalam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Implementasi Triologi Ikatan Mahasiswa Muhammadiyah Dalam Konteks Hak Asasi Manusia</dc:title>
  <dc:creator>user</dc:creator>
  <cp:lastModifiedBy>pc</cp:lastModifiedBy>
  <cp:revision>12</cp:revision>
  <dcterms:created xsi:type="dcterms:W3CDTF">2015-02-04T14:25:49Z</dcterms:created>
  <dcterms:modified xsi:type="dcterms:W3CDTF">2016-09-29T13:07:22Z</dcterms:modified>
</cp:coreProperties>
</file>