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97070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29645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08357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5793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7522168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096002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929312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58458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6293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776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32208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54565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4536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46366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87382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43409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24761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89737F3-ECB1-4978-88C3-81DE28777BD5}" type="datetimeFigureOut">
              <a:rPr lang="id-ID" smtClean="0"/>
              <a:t>29/09/2016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8A977-EEF7-4249-A761-5E1ECB8A5953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23787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NGOBROL BUKU “KEMBANG DAN PEDANG”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BY: Imam Mahdi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34777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6759" y="452718"/>
            <a:ext cx="5355100" cy="6029783"/>
          </a:xfrm>
        </p:spPr>
      </p:pic>
    </p:spTree>
    <p:extLst>
      <p:ext uri="{BB962C8B-B14F-4D97-AF65-F5344CB8AC3E}">
        <p14:creationId xmlns:p14="http://schemas.microsoft.com/office/powerpoint/2010/main" val="1549258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Kelebihan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Cerita memiliki nuansa romantisme masa tahun 1980-an</a:t>
            </a:r>
          </a:p>
          <a:p>
            <a:endParaRPr lang="id-ID" dirty="0"/>
          </a:p>
          <a:p>
            <a:r>
              <a:rPr lang="id-ID" dirty="0" smtClean="0"/>
              <a:t>Perjuangan Chandra harus diteladani sebagai seorang pemuda</a:t>
            </a:r>
          </a:p>
          <a:p>
            <a:endParaRPr lang="id-ID" dirty="0"/>
          </a:p>
          <a:p>
            <a:r>
              <a:rPr lang="id-ID" dirty="0" smtClean="0"/>
              <a:t>Bahasa yang digunakan sangat sederhana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393202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Con’t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Cerita padat, hanya memuat esensi dari cerita</a:t>
            </a:r>
          </a:p>
          <a:p>
            <a:endParaRPr lang="id-ID" dirty="0"/>
          </a:p>
          <a:p>
            <a:r>
              <a:rPr lang="id-ID" dirty="0" smtClean="0"/>
              <a:t>Meskipun memiliki setting lawas, namun masih dihubungkan dengan kondisi kekinian.</a:t>
            </a:r>
          </a:p>
          <a:p>
            <a:endParaRPr lang="id-ID" dirty="0"/>
          </a:p>
          <a:p>
            <a:r>
              <a:rPr lang="id-ID" dirty="0" smtClean="0"/>
              <a:t>Cerita memuat hikmah terkait arti penting perjuangan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090330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Kekurangan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Bahasa cendrung agak kaku.</a:t>
            </a:r>
          </a:p>
          <a:p>
            <a:endParaRPr lang="id-ID" dirty="0"/>
          </a:p>
          <a:p>
            <a:r>
              <a:rPr lang="id-ID" dirty="0" smtClean="0"/>
              <a:t>Setting tempat tidak diutarakan, padahal beberapa alur cerita membutuhkan hal tersebut.</a:t>
            </a:r>
          </a:p>
          <a:p>
            <a:endParaRPr lang="id-ID" dirty="0"/>
          </a:p>
          <a:p>
            <a:r>
              <a:rPr lang="id-ID" dirty="0" smtClean="0"/>
              <a:t>Kehidupan Chandra sebagai seorang tokoh terlalu seperti penulis.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185673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Con’t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Ada beberapa bahasa yang dipadukan, antara inggris, indonesia dan prancis.</a:t>
            </a:r>
          </a:p>
          <a:p>
            <a:endParaRPr lang="id-ID" dirty="0"/>
          </a:p>
          <a:p>
            <a:r>
              <a:rPr lang="id-ID" dirty="0"/>
              <a:t>A</a:t>
            </a:r>
            <a:r>
              <a:rPr lang="id-ID" dirty="0" smtClean="0"/>
              <a:t>lur yang disampaikan dalam beberapa teks, terkesan agak melompat.</a:t>
            </a:r>
          </a:p>
          <a:p>
            <a:endParaRPr lang="id-ID" dirty="0"/>
          </a:p>
          <a:p>
            <a:r>
              <a:rPr lang="id-ID" dirty="0" smtClean="0"/>
              <a:t>Setting perjuangan Chandra sampai harus ke Timur Tengah, tidak koheren dengan kehidupan sebelumnya.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908014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Hikmah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Perjuangan mencapai cita-cita tidak harus melalui jalur formal.</a:t>
            </a:r>
          </a:p>
          <a:p>
            <a:endParaRPr lang="id-ID" dirty="0"/>
          </a:p>
          <a:p>
            <a:r>
              <a:rPr lang="id-ID" dirty="0" smtClean="0"/>
              <a:t>Kehidupan yang keras seringkali membuat orang terkadang mengeluh, namun bisa jadi itulah yang terbaik.</a:t>
            </a:r>
          </a:p>
          <a:p>
            <a:endParaRPr lang="id-ID" dirty="0"/>
          </a:p>
          <a:p>
            <a:r>
              <a:rPr lang="id-ID" dirty="0" smtClean="0"/>
              <a:t>Hidup hanya sekali, harus dimaknai dengan segala sesuatu bermanfaat.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13335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Con’t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Perjuangan sebagai seorang wartawan harus siap berkorban.</a:t>
            </a:r>
          </a:p>
          <a:p>
            <a:endParaRPr lang="id-ID" dirty="0"/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7002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Wassalam...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9771563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</TotalTime>
  <Words>175</Words>
  <Application>Microsoft Office PowerPoint</Application>
  <PresentationFormat>Widescreen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Ion</vt:lpstr>
      <vt:lpstr>NGOBROL BUKU “KEMBANG DAN PEDANG”</vt:lpstr>
      <vt:lpstr>PowerPoint Presentation</vt:lpstr>
      <vt:lpstr>Kelebihan</vt:lpstr>
      <vt:lpstr>Con’t</vt:lpstr>
      <vt:lpstr>Kekurangan</vt:lpstr>
      <vt:lpstr>Con’t</vt:lpstr>
      <vt:lpstr>Hikmah</vt:lpstr>
      <vt:lpstr>Con’t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NGOBROL BUKU “KEMBANG DAN PEDANG”</dc:title>
  <dc:creator>pc</dc:creator>
  <cp:lastModifiedBy>pc</cp:lastModifiedBy>
  <cp:revision>3</cp:revision>
  <dcterms:created xsi:type="dcterms:W3CDTF">2016-09-29T13:21:01Z</dcterms:created>
  <dcterms:modified xsi:type="dcterms:W3CDTF">2016-09-29T13:25:09Z</dcterms:modified>
</cp:coreProperties>
</file>